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1" r:id="rId6"/>
    <p:sldId id="310" r:id="rId7"/>
    <p:sldId id="302" r:id="rId8"/>
    <p:sldId id="313" r:id="rId9"/>
    <p:sldId id="308" r:id="rId10"/>
    <p:sldId id="314" r:id="rId11"/>
    <p:sldId id="315" r:id="rId12"/>
    <p:sldId id="316" r:id="rId13"/>
    <p:sldId id="317" r:id="rId14"/>
    <p:sldId id="318" r:id="rId15"/>
    <p:sldId id="319" r:id="rId16"/>
    <p:sldId id="322" r:id="rId17"/>
    <p:sldId id="323" r:id="rId18"/>
    <p:sldId id="307" r:id="rId19"/>
    <p:sldId id="311" r:id="rId20"/>
    <p:sldId id="31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9D4CB5-1E63-480E-BC79-662058A4B28A}" v="3" dt="2022-12-02T16:32:15.798"/>
    <p1510:client id="{3276423C-BD28-F95C-6C14-506BBF421FBE}" v="329" dt="2022-12-10T23:22:50.100"/>
    <p1510:client id="{5FE8C0F6-8A48-464E-064F-ECE32095FE13}" v="71" dt="2022-12-10T22:47:56.651"/>
    <p1510:client id="{67285C95-C6A3-921E-BCE0-34AB69DA7BDD}" v="2084" dt="2022-12-02T19:58:57.118"/>
    <p1510:client id="{A6D5C64E-49E7-ACFB-2EC4-0C59D181602F}" v="329" dt="2022-12-02T19:45:46.552"/>
    <p1510:client id="{D0DC9E84-A556-89CB-7665-FF274A4A00D9}" v="1006" dt="2022-12-10T23:23:40.427"/>
    <p1510:client id="{E602D091-7650-444C-8E59-678897C6C196}" v="45" vWet="47" dt="2022-12-02T19:48:24.2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6">
        <a:alpha val="0"/>
      </a:schemeClr>
    </dgm:fillClrLst>
    <dgm:linClrLst meth="repeat">
      <a:schemeClr val="accent6">
        <a:alpha val="0"/>
      </a:schemeClr>
    </dgm:linClrLst>
    <dgm:effectClrLst/>
    <dgm:txLinClrLst/>
    <dgm:txFillClrLst meth="repeat">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CE0632-F504-4A80-B1E3-7EF47FED034A}" type="doc">
      <dgm:prSet loTypeId="urn:microsoft.com/office/officeart/2018/2/layout/IconCircleList" loCatId="icon" qsTypeId="urn:microsoft.com/office/officeart/2005/8/quickstyle/simple1" qsCatId="simple" csTypeId="urn:microsoft.com/office/officeart/2018/5/colors/Iconchunking_coloredtext_accent6_2" csCatId="accent6" phldr="1"/>
      <dgm:spPr/>
      <dgm:t>
        <a:bodyPr/>
        <a:lstStyle/>
        <a:p>
          <a:endParaRPr lang="en-US"/>
        </a:p>
      </dgm:t>
    </dgm:pt>
    <dgm:pt modelId="{2A1E3E97-B818-4D66-BCC3-3F5B14CEFE20}">
      <dgm:prSet/>
      <dgm:spPr/>
      <dgm:t>
        <a:bodyPr/>
        <a:lstStyle/>
        <a:p>
          <a:pPr>
            <a:lnSpc>
              <a:spcPct val="100000"/>
            </a:lnSpc>
          </a:pPr>
          <a:r>
            <a:rPr lang="en-US"/>
            <a:t>Accuracy obtained is 0.89</a:t>
          </a:r>
        </a:p>
      </dgm:t>
    </dgm:pt>
    <dgm:pt modelId="{7CC48E20-5482-4363-A163-7AB2BB72676E}" type="parTrans" cxnId="{DFCA6775-87DB-4ED3-B341-7FD13BF98556}">
      <dgm:prSet/>
      <dgm:spPr/>
      <dgm:t>
        <a:bodyPr/>
        <a:lstStyle/>
        <a:p>
          <a:endParaRPr lang="en-US"/>
        </a:p>
      </dgm:t>
    </dgm:pt>
    <dgm:pt modelId="{2B094371-640B-4C29-9C33-61AE844A5641}" type="sibTrans" cxnId="{DFCA6775-87DB-4ED3-B341-7FD13BF98556}">
      <dgm:prSet/>
      <dgm:spPr/>
      <dgm:t>
        <a:bodyPr/>
        <a:lstStyle/>
        <a:p>
          <a:pPr>
            <a:lnSpc>
              <a:spcPct val="100000"/>
            </a:lnSpc>
          </a:pPr>
          <a:endParaRPr lang="en-US"/>
        </a:p>
      </dgm:t>
    </dgm:pt>
    <dgm:pt modelId="{2CB37084-E1B1-4904-87B5-D5DF9A5CFC77}">
      <dgm:prSet/>
      <dgm:spPr/>
      <dgm:t>
        <a:bodyPr/>
        <a:lstStyle/>
        <a:p>
          <a:pPr>
            <a:lnSpc>
              <a:spcPct val="100000"/>
            </a:lnSpc>
          </a:pPr>
          <a:r>
            <a:rPr lang="en-US"/>
            <a:t>Weighted Average of Recall is 0.89</a:t>
          </a:r>
        </a:p>
      </dgm:t>
    </dgm:pt>
    <dgm:pt modelId="{35D1D029-9E87-4E87-A4AF-21483AD43B41}" type="parTrans" cxnId="{8BC20FAB-F7D2-4D93-8AFB-7C1649EB27F2}">
      <dgm:prSet/>
      <dgm:spPr/>
      <dgm:t>
        <a:bodyPr/>
        <a:lstStyle/>
        <a:p>
          <a:endParaRPr lang="en-US"/>
        </a:p>
      </dgm:t>
    </dgm:pt>
    <dgm:pt modelId="{FCB96BD7-A08F-43F4-88C0-ACE95BEB2C13}" type="sibTrans" cxnId="{8BC20FAB-F7D2-4D93-8AFB-7C1649EB27F2}">
      <dgm:prSet/>
      <dgm:spPr/>
      <dgm:t>
        <a:bodyPr/>
        <a:lstStyle/>
        <a:p>
          <a:pPr>
            <a:lnSpc>
              <a:spcPct val="100000"/>
            </a:lnSpc>
          </a:pPr>
          <a:endParaRPr lang="en-US"/>
        </a:p>
      </dgm:t>
    </dgm:pt>
    <dgm:pt modelId="{A608CC23-350B-414E-9667-AC73A849718B}">
      <dgm:prSet/>
      <dgm:spPr/>
      <dgm:t>
        <a:bodyPr/>
        <a:lstStyle/>
        <a:p>
          <a:pPr>
            <a:lnSpc>
              <a:spcPct val="100000"/>
            </a:lnSpc>
          </a:pPr>
          <a:r>
            <a:rPr lang="en-US"/>
            <a:t>Weighted Average of Precision is 0.89</a:t>
          </a:r>
        </a:p>
      </dgm:t>
    </dgm:pt>
    <dgm:pt modelId="{69AFB849-2857-488E-811A-76F3EC55B23B}" type="parTrans" cxnId="{5211F666-7B8F-4C8C-94C1-E7F663354565}">
      <dgm:prSet/>
      <dgm:spPr/>
      <dgm:t>
        <a:bodyPr/>
        <a:lstStyle/>
        <a:p>
          <a:endParaRPr lang="en-US"/>
        </a:p>
      </dgm:t>
    </dgm:pt>
    <dgm:pt modelId="{80331885-8736-4923-B070-88AA622A7B92}" type="sibTrans" cxnId="{5211F666-7B8F-4C8C-94C1-E7F663354565}">
      <dgm:prSet/>
      <dgm:spPr/>
      <dgm:t>
        <a:bodyPr/>
        <a:lstStyle/>
        <a:p>
          <a:endParaRPr lang="en-US"/>
        </a:p>
      </dgm:t>
    </dgm:pt>
    <dgm:pt modelId="{E4C9C436-5800-4AB8-9471-11B56ED76438}" type="pres">
      <dgm:prSet presAssocID="{D5CE0632-F504-4A80-B1E3-7EF47FED034A}" presName="root" presStyleCnt="0">
        <dgm:presLayoutVars>
          <dgm:dir/>
          <dgm:resizeHandles val="exact"/>
        </dgm:presLayoutVars>
      </dgm:prSet>
      <dgm:spPr/>
    </dgm:pt>
    <dgm:pt modelId="{4EEEBD0A-E3D2-4072-AAAF-DD3D2C184DBE}" type="pres">
      <dgm:prSet presAssocID="{D5CE0632-F504-4A80-B1E3-7EF47FED034A}" presName="container" presStyleCnt="0">
        <dgm:presLayoutVars>
          <dgm:dir/>
          <dgm:resizeHandles val="exact"/>
        </dgm:presLayoutVars>
      </dgm:prSet>
      <dgm:spPr/>
    </dgm:pt>
    <dgm:pt modelId="{FC9528EC-8C6E-47EC-955F-9DB863ED9776}" type="pres">
      <dgm:prSet presAssocID="{2A1E3E97-B818-4D66-BCC3-3F5B14CEFE20}" presName="compNode" presStyleCnt="0"/>
      <dgm:spPr/>
    </dgm:pt>
    <dgm:pt modelId="{D9C1BAE6-92AC-4623-9697-157F81A37AE5}" type="pres">
      <dgm:prSet presAssocID="{2A1E3E97-B818-4D66-BCC3-3F5B14CEFE20}" presName="iconBgRect" presStyleLbl="bgShp" presStyleIdx="0" presStyleCnt="3"/>
      <dgm:spPr/>
    </dgm:pt>
    <dgm:pt modelId="{B8460A1B-B485-4C81-AF3B-3480D320017B}" type="pres">
      <dgm:prSet presAssocID="{2A1E3E97-B818-4D66-BCC3-3F5B14CEFE2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7D924A1E-3A25-44B8-8D23-2E4096C5CA1E}" type="pres">
      <dgm:prSet presAssocID="{2A1E3E97-B818-4D66-BCC3-3F5B14CEFE20}" presName="spaceRect" presStyleCnt="0"/>
      <dgm:spPr/>
    </dgm:pt>
    <dgm:pt modelId="{2B1CAA66-E614-4959-B5AB-94BF852D7A4D}" type="pres">
      <dgm:prSet presAssocID="{2A1E3E97-B818-4D66-BCC3-3F5B14CEFE20}" presName="textRect" presStyleLbl="revTx" presStyleIdx="0" presStyleCnt="3">
        <dgm:presLayoutVars>
          <dgm:chMax val="1"/>
          <dgm:chPref val="1"/>
        </dgm:presLayoutVars>
      </dgm:prSet>
      <dgm:spPr/>
    </dgm:pt>
    <dgm:pt modelId="{5C460EEF-5EBF-4210-B1DD-EA1EFA77D592}" type="pres">
      <dgm:prSet presAssocID="{2B094371-640B-4C29-9C33-61AE844A5641}" presName="sibTrans" presStyleLbl="sibTrans2D1" presStyleIdx="0" presStyleCnt="0"/>
      <dgm:spPr/>
    </dgm:pt>
    <dgm:pt modelId="{9FD0193A-1915-4084-A63F-92C874660440}" type="pres">
      <dgm:prSet presAssocID="{2CB37084-E1B1-4904-87B5-D5DF9A5CFC77}" presName="compNode" presStyleCnt="0"/>
      <dgm:spPr/>
    </dgm:pt>
    <dgm:pt modelId="{6648D248-138A-43F5-879C-FEBC548CBD4F}" type="pres">
      <dgm:prSet presAssocID="{2CB37084-E1B1-4904-87B5-D5DF9A5CFC77}" presName="iconBgRect" presStyleLbl="bgShp" presStyleIdx="1" presStyleCnt="3"/>
      <dgm:spPr/>
    </dgm:pt>
    <dgm:pt modelId="{CED95652-062E-481B-9B70-820CB73814DB}" type="pres">
      <dgm:prSet presAssocID="{2CB37084-E1B1-4904-87B5-D5DF9A5CFC7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DA9080C2-A407-4895-9EEC-1B4FEAB29B70}" type="pres">
      <dgm:prSet presAssocID="{2CB37084-E1B1-4904-87B5-D5DF9A5CFC77}" presName="spaceRect" presStyleCnt="0"/>
      <dgm:spPr/>
    </dgm:pt>
    <dgm:pt modelId="{0DCCC1CE-428E-462F-B5A6-B15E94C439D9}" type="pres">
      <dgm:prSet presAssocID="{2CB37084-E1B1-4904-87B5-D5DF9A5CFC77}" presName="textRect" presStyleLbl="revTx" presStyleIdx="1" presStyleCnt="3">
        <dgm:presLayoutVars>
          <dgm:chMax val="1"/>
          <dgm:chPref val="1"/>
        </dgm:presLayoutVars>
      </dgm:prSet>
      <dgm:spPr/>
    </dgm:pt>
    <dgm:pt modelId="{144201D4-88DE-4342-8269-F9BE56CDFDC3}" type="pres">
      <dgm:prSet presAssocID="{FCB96BD7-A08F-43F4-88C0-ACE95BEB2C13}" presName="sibTrans" presStyleLbl="sibTrans2D1" presStyleIdx="0" presStyleCnt="0"/>
      <dgm:spPr/>
    </dgm:pt>
    <dgm:pt modelId="{4B698183-23A6-400E-98B4-2A3EAED025A3}" type="pres">
      <dgm:prSet presAssocID="{A608CC23-350B-414E-9667-AC73A849718B}" presName="compNode" presStyleCnt="0"/>
      <dgm:spPr/>
    </dgm:pt>
    <dgm:pt modelId="{A2ED0166-29F7-41FB-BA6E-F38E840B1010}" type="pres">
      <dgm:prSet presAssocID="{A608CC23-350B-414E-9667-AC73A849718B}" presName="iconBgRect" presStyleLbl="bgShp" presStyleIdx="2" presStyleCnt="3"/>
      <dgm:spPr/>
    </dgm:pt>
    <dgm:pt modelId="{D2C6587E-7E0E-4619-A79A-5F17CBCE0DFA}" type="pres">
      <dgm:prSet presAssocID="{A608CC23-350B-414E-9667-AC73A849718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A167EE10-0DB2-407D-8952-B61D95D7F17B}" type="pres">
      <dgm:prSet presAssocID="{A608CC23-350B-414E-9667-AC73A849718B}" presName="spaceRect" presStyleCnt="0"/>
      <dgm:spPr/>
    </dgm:pt>
    <dgm:pt modelId="{0BDBF10F-AE7F-4CFE-8626-A183B2C7F3F7}" type="pres">
      <dgm:prSet presAssocID="{A608CC23-350B-414E-9667-AC73A849718B}" presName="textRect" presStyleLbl="revTx" presStyleIdx="2" presStyleCnt="3">
        <dgm:presLayoutVars>
          <dgm:chMax val="1"/>
          <dgm:chPref val="1"/>
        </dgm:presLayoutVars>
      </dgm:prSet>
      <dgm:spPr/>
    </dgm:pt>
  </dgm:ptLst>
  <dgm:cxnLst>
    <dgm:cxn modelId="{2DF8E537-1DFD-4E8E-B5EC-BC372A7401C0}" type="presOf" srcId="{A608CC23-350B-414E-9667-AC73A849718B}" destId="{0BDBF10F-AE7F-4CFE-8626-A183B2C7F3F7}" srcOrd="0" destOrd="0" presId="urn:microsoft.com/office/officeart/2018/2/layout/IconCircleList"/>
    <dgm:cxn modelId="{5211F666-7B8F-4C8C-94C1-E7F663354565}" srcId="{D5CE0632-F504-4A80-B1E3-7EF47FED034A}" destId="{A608CC23-350B-414E-9667-AC73A849718B}" srcOrd="2" destOrd="0" parTransId="{69AFB849-2857-488E-811A-76F3EC55B23B}" sibTransId="{80331885-8736-4923-B070-88AA622A7B92}"/>
    <dgm:cxn modelId="{DFCA6775-87DB-4ED3-B341-7FD13BF98556}" srcId="{D5CE0632-F504-4A80-B1E3-7EF47FED034A}" destId="{2A1E3E97-B818-4D66-BCC3-3F5B14CEFE20}" srcOrd="0" destOrd="0" parTransId="{7CC48E20-5482-4363-A163-7AB2BB72676E}" sibTransId="{2B094371-640B-4C29-9C33-61AE844A5641}"/>
    <dgm:cxn modelId="{8E3CCB80-F804-4546-A77B-C3523705791C}" type="presOf" srcId="{2CB37084-E1B1-4904-87B5-D5DF9A5CFC77}" destId="{0DCCC1CE-428E-462F-B5A6-B15E94C439D9}" srcOrd="0" destOrd="0" presId="urn:microsoft.com/office/officeart/2018/2/layout/IconCircleList"/>
    <dgm:cxn modelId="{D4E2FF82-78D7-46A0-9293-6ADFE62CBC18}" type="presOf" srcId="{2A1E3E97-B818-4D66-BCC3-3F5B14CEFE20}" destId="{2B1CAA66-E614-4959-B5AB-94BF852D7A4D}" srcOrd="0" destOrd="0" presId="urn:microsoft.com/office/officeart/2018/2/layout/IconCircleList"/>
    <dgm:cxn modelId="{8BC20FAB-F7D2-4D93-8AFB-7C1649EB27F2}" srcId="{D5CE0632-F504-4A80-B1E3-7EF47FED034A}" destId="{2CB37084-E1B1-4904-87B5-D5DF9A5CFC77}" srcOrd="1" destOrd="0" parTransId="{35D1D029-9E87-4E87-A4AF-21483AD43B41}" sibTransId="{FCB96BD7-A08F-43F4-88C0-ACE95BEB2C13}"/>
    <dgm:cxn modelId="{26C262AD-DA86-4762-BBBC-6115621B47A9}" type="presOf" srcId="{D5CE0632-F504-4A80-B1E3-7EF47FED034A}" destId="{E4C9C436-5800-4AB8-9471-11B56ED76438}" srcOrd="0" destOrd="0" presId="urn:microsoft.com/office/officeart/2018/2/layout/IconCircleList"/>
    <dgm:cxn modelId="{B23CAEBC-6C30-4200-A04B-A8B6B193CD18}" type="presOf" srcId="{2B094371-640B-4C29-9C33-61AE844A5641}" destId="{5C460EEF-5EBF-4210-B1DD-EA1EFA77D592}" srcOrd="0" destOrd="0" presId="urn:microsoft.com/office/officeart/2018/2/layout/IconCircleList"/>
    <dgm:cxn modelId="{790506CB-EC2C-47B6-9013-C86CA8927FFF}" type="presOf" srcId="{FCB96BD7-A08F-43F4-88C0-ACE95BEB2C13}" destId="{144201D4-88DE-4342-8269-F9BE56CDFDC3}" srcOrd="0" destOrd="0" presId="urn:microsoft.com/office/officeart/2018/2/layout/IconCircleList"/>
    <dgm:cxn modelId="{E6F24DAE-93CC-4C9D-8F69-2C12C5641863}" type="presParOf" srcId="{E4C9C436-5800-4AB8-9471-11B56ED76438}" destId="{4EEEBD0A-E3D2-4072-AAAF-DD3D2C184DBE}" srcOrd="0" destOrd="0" presId="urn:microsoft.com/office/officeart/2018/2/layout/IconCircleList"/>
    <dgm:cxn modelId="{B1E7DC6D-F31F-4346-BF6F-7AA38A35701D}" type="presParOf" srcId="{4EEEBD0A-E3D2-4072-AAAF-DD3D2C184DBE}" destId="{FC9528EC-8C6E-47EC-955F-9DB863ED9776}" srcOrd="0" destOrd="0" presId="urn:microsoft.com/office/officeart/2018/2/layout/IconCircleList"/>
    <dgm:cxn modelId="{F4B11CDE-2C74-4219-B46A-D16BE1732210}" type="presParOf" srcId="{FC9528EC-8C6E-47EC-955F-9DB863ED9776}" destId="{D9C1BAE6-92AC-4623-9697-157F81A37AE5}" srcOrd="0" destOrd="0" presId="urn:microsoft.com/office/officeart/2018/2/layout/IconCircleList"/>
    <dgm:cxn modelId="{EEA43DE9-6912-457E-88E7-4CF3DF33F88F}" type="presParOf" srcId="{FC9528EC-8C6E-47EC-955F-9DB863ED9776}" destId="{B8460A1B-B485-4C81-AF3B-3480D320017B}" srcOrd="1" destOrd="0" presId="urn:microsoft.com/office/officeart/2018/2/layout/IconCircleList"/>
    <dgm:cxn modelId="{645342DE-1724-4B6B-8795-3A2AADE8EDAB}" type="presParOf" srcId="{FC9528EC-8C6E-47EC-955F-9DB863ED9776}" destId="{7D924A1E-3A25-44B8-8D23-2E4096C5CA1E}" srcOrd="2" destOrd="0" presId="urn:microsoft.com/office/officeart/2018/2/layout/IconCircleList"/>
    <dgm:cxn modelId="{DA69C36B-8F96-462E-BFAF-E4F93CA21659}" type="presParOf" srcId="{FC9528EC-8C6E-47EC-955F-9DB863ED9776}" destId="{2B1CAA66-E614-4959-B5AB-94BF852D7A4D}" srcOrd="3" destOrd="0" presId="urn:microsoft.com/office/officeart/2018/2/layout/IconCircleList"/>
    <dgm:cxn modelId="{A86454B4-9890-4F3A-9E1D-DBED280D8C19}" type="presParOf" srcId="{4EEEBD0A-E3D2-4072-AAAF-DD3D2C184DBE}" destId="{5C460EEF-5EBF-4210-B1DD-EA1EFA77D592}" srcOrd="1" destOrd="0" presId="urn:microsoft.com/office/officeart/2018/2/layout/IconCircleList"/>
    <dgm:cxn modelId="{0D139E38-E1F4-472E-A797-B2B126686A88}" type="presParOf" srcId="{4EEEBD0A-E3D2-4072-AAAF-DD3D2C184DBE}" destId="{9FD0193A-1915-4084-A63F-92C874660440}" srcOrd="2" destOrd="0" presId="urn:microsoft.com/office/officeart/2018/2/layout/IconCircleList"/>
    <dgm:cxn modelId="{639730B1-078A-4390-8375-E1553B67BBAA}" type="presParOf" srcId="{9FD0193A-1915-4084-A63F-92C874660440}" destId="{6648D248-138A-43F5-879C-FEBC548CBD4F}" srcOrd="0" destOrd="0" presId="urn:microsoft.com/office/officeart/2018/2/layout/IconCircleList"/>
    <dgm:cxn modelId="{F60F3135-2B33-48FA-838D-40825F0745D9}" type="presParOf" srcId="{9FD0193A-1915-4084-A63F-92C874660440}" destId="{CED95652-062E-481B-9B70-820CB73814DB}" srcOrd="1" destOrd="0" presId="urn:microsoft.com/office/officeart/2018/2/layout/IconCircleList"/>
    <dgm:cxn modelId="{EB8429FB-F376-4657-AC7E-3B6A133E4E1B}" type="presParOf" srcId="{9FD0193A-1915-4084-A63F-92C874660440}" destId="{DA9080C2-A407-4895-9EEC-1B4FEAB29B70}" srcOrd="2" destOrd="0" presId="urn:microsoft.com/office/officeart/2018/2/layout/IconCircleList"/>
    <dgm:cxn modelId="{62E95E5A-2D27-4129-9F37-53AF2F51CDDB}" type="presParOf" srcId="{9FD0193A-1915-4084-A63F-92C874660440}" destId="{0DCCC1CE-428E-462F-B5A6-B15E94C439D9}" srcOrd="3" destOrd="0" presId="urn:microsoft.com/office/officeart/2018/2/layout/IconCircleList"/>
    <dgm:cxn modelId="{03E3762D-FBD6-4603-A860-50D64C5F879A}" type="presParOf" srcId="{4EEEBD0A-E3D2-4072-AAAF-DD3D2C184DBE}" destId="{144201D4-88DE-4342-8269-F9BE56CDFDC3}" srcOrd="3" destOrd="0" presId="urn:microsoft.com/office/officeart/2018/2/layout/IconCircleList"/>
    <dgm:cxn modelId="{28CDBE97-3ECA-49E7-8A29-E5D4233341FB}" type="presParOf" srcId="{4EEEBD0A-E3D2-4072-AAAF-DD3D2C184DBE}" destId="{4B698183-23A6-400E-98B4-2A3EAED025A3}" srcOrd="4" destOrd="0" presId="urn:microsoft.com/office/officeart/2018/2/layout/IconCircleList"/>
    <dgm:cxn modelId="{F48CD3C9-74D8-4E6D-A7EF-98A1A15DEEA3}" type="presParOf" srcId="{4B698183-23A6-400E-98B4-2A3EAED025A3}" destId="{A2ED0166-29F7-41FB-BA6E-F38E840B1010}" srcOrd="0" destOrd="0" presId="urn:microsoft.com/office/officeart/2018/2/layout/IconCircleList"/>
    <dgm:cxn modelId="{A6C53DC4-666B-47AA-AFB6-A2A1D526F6A3}" type="presParOf" srcId="{4B698183-23A6-400E-98B4-2A3EAED025A3}" destId="{D2C6587E-7E0E-4619-A79A-5F17CBCE0DFA}" srcOrd="1" destOrd="0" presId="urn:microsoft.com/office/officeart/2018/2/layout/IconCircleList"/>
    <dgm:cxn modelId="{71B451FA-7587-412E-BA57-C8BA128E4D40}" type="presParOf" srcId="{4B698183-23A6-400E-98B4-2A3EAED025A3}" destId="{A167EE10-0DB2-407D-8952-B61D95D7F17B}" srcOrd="2" destOrd="0" presId="urn:microsoft.com/office/officeart/2018/2/layout/IconCircleList"/>
    <dgm:cxn modelId="{848DE4E4-4E95-4103-A393-6B63D8DCE2D0}" type="presParOf" srcId="{4B698183-23A6-400E-98B4-2A3EAED025A3}" destId="{0BDBF10F-AE7F-4CFE-8626-A183B2C7F3F7}"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CE0632-F504-4A80-B1E3-7EF47FED034A}"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A1E3E97-B818-4D66-BCC3-3F5B14CEFE20}">
      <dgm:prSet/>
      <dgm:spPr/>
      <dgm:t>
        <a:bodyPr/>
        <a:lstStyle/>
        <a:p>
          <a:pPr>
            <a:lnSpc>
              <a:spcPct val="100000"/>
            </a:lnSpc>
          </a:pPr>
          <a:r>
            <a:rPr lang="en-US"/>
            <a:t>Accuracy obtained is 0.89</a:t>
          </a:r>
        </a:p>
      </dgm:t>
    </dgm:pt>
    <dgm:pt modelId="{7CC48E20-5482-4363-A163-7AB2BB72676E}" type="parTrans" cxnId="{DFCA6775-87DB-4ED3-B341-7FD13BF98556}">
      <dgm:prSet/>
      <dgm:spPr/>
      <dgm:t>
        <a:bodyPr/>
        <a:lstStyle/>
        <a:p>
          <a:endParaRPr lang="en-US"/>
        </a:p>
      </dgm:t>
    </dgm:pt>
    <dgm:pt modelId="{2B094371-640B-4C29-9C33-61AE844A5641}" type="sibTrans" cxnId="{DFCA6775-87DB-4ED3-B341-7FD13BF98556}">
      <dgm:prSet/>
      <dgm:spPr/>
      <dgm:t>
        <a:bodyPr/>
        <a:lstStyle/>
        <a:p>
          <a:pPr>
            <a:lnSpc>
              <a:spcPct val="100000"/>
            </a:lnSpc>
          </a:pPr>
          <a:endParaRPr lang="en-US"/>
        </a:p>
      </dgm:t>
    </dgm:pt>
    <dgm:pt modelId="{2CB37084-E1B1-4904-87B5-D5DF9A5CFC77}">
      <dgm:prSet/>
      <dgm:spPr/>
      <dgm:t>
        <a:bodyPr/>
        <a:lstStyle/>
        <a:p>
          <a:pPr>
            <a:lnSpc>
              <a:spcPct val="100000"/>
            </a:lnSpc>
          </a:pPr>
          <a:r>
            <a:rPr lang="en-US"/>
            <a:t>Weighted Average of Recall is 0.89</a:t>
          </a:r>
        </a:p>
      </dgm:t>
    </dgm:pt>
    <dgm:pt modelId="{35D1D029-9E87-4E87-A4AF-21483AD43B41}" type="parTrans" cxnId="{8BC20FAB-F7D2-4D93-8AFB-7C1649EB27F2}">
      <dgm:prSet/>
      <dgm:spPr/>
      <dgm:t>
        <a:bodyPr/>
        <a:lstStyle/>
        <a:p>
          <a:endParaRPr lang="en-US"/>
        </a:p>
      </dgm:t>
    </dgm:pt>
    <dgm:pt modelId="{FCB96BD7-A08F-43F4-88C0-ACE95BEB2C13}" type="sibTrans" cxnId="{8BC20FAB-F7D2-4D93-8AFB-7C1649EB27F2}">
      <dgm:prSet/>
      <dgm:spPr/>
      <dgm:t>
        <a:bodyPr/>
        <a:lstStyle/>
        <a:p>
          <a:pPr>
            <a:lnSpc>
              <a:spcPct val="100000"/>
            </a:lnSpc>
          </a:pPr>
          <a:endParaRPr lang="en-US"/>
        </a:p>
      </dgm:t>
    </dgm:pt>
    <dgm:pt modelId="{A608CC23-350B-414E-9667-AC73A849718B}">
      <dgm:prSet/>
      <dgm:spPr/>
      <dgm:t>
        <a:bodyPr/>
        <a:lstStyle/>
        <a:p>
          <a:pPr>
            <a:lnSpc>
              <a:spcPct val="100000"/>
            </a:lnSpc>
          </a:pPr>
          <a:r>
            <a:rPr lang="en-US"/>
            <a:t>Weighted Average of Precision is 0.89</a:t>
          </a:r>
        </a:p>
      </dgm:t>
    </dgm:pt>
    <dgm:pt modelId="{69AFB849-2857-488E-811A-76F3EC55B23B}" type="parTrans" cxnId="{5211F666-7B8F-4C8C-94C1-E7F663354565}">
      <dgm:prSet/>
      <dgm:spPr/>
      <dgm:t>
        <a:bodyPr/>
        <a:lstStyle/>
        <a:p>
          <a:endParaRPr lang="en-US"/>
        </a:p>
      </dgm:t>
    </dgm:pt>
    <dgm:pt modelId="{80331885-8736-4923-B070-88AA622A7B92}" type="sibTrans" cxnId="{5211F666-7B8F-4C8C-94C1-E7F663354565}">
      <dgm:prSet/>
      <dgm:spPr/>
      <dgm:t>
        <a:bodyPr/>
        <a:lstStyle/>
        <a:p>
          <a:endParaRPr lang="en-US"/>
        </a:p>
      </dgm:t>
    </dgm:pt>
    <dgm:pt modelId="{E4C9C436-5800-4AB8-9471-11B56ED76438}" type="pres">
      <dgm:prSet presAssocID="{D5CE0632-F504-4A80-B1E3-7EF47FED034A}" presName="root" presStyleCnt="0">
        <dgm:presLayoutVars>
          <dgm:dir/>
          <dgm:resizeHandles val="exact"/>
        </dgm:presLayoutVars>
      </dgm:prSet>
      <dgm:spPr/>
    </dgm:pt>
    <dgm:pt modelId="{4EEEBD0A-E3D2-4072-AAAF-DD3D2C184DBE}" type="pres">
      <dgm:prSet presAssocID="{D5CE0632-F504-4A80-B1E3-7EF47FED034A}" presName="container" presStyleCnt="0">
        <dgm:presLayoutVars>
          <dgm:dir/>
          <dgm:resizeHandles val="exact"/>
        </dgm:presLayoutVars>
      </dgm:prSet>
      <dgm:spPr/>
    </dgm:pt>
    <dgm:pt modelId="{FC9528EC-8C6E-47EC-955F-9DB863ED9776}" type="pres">
      <dgm:prSet presAssocID="{2A1E3E97-B818-4D66-BCC3-3F5B14CEFE20}" presName="compNode" presStyleCnt="0"/>
      <dgm:spPr/>
    </dgm:pt>
    <dgm:pt modelId="{D9C1BAE6-92AC-4623-9697-157F81A37AE5}" type="pres">
      <dgm:prSet presAssocID="{2A1E3E97-B818-4D66-BCC3-3F5B14CEFE20}" presName="iconBgRect" presStyleLbl="bgShp" presStyleIdx="0" presStyleCnt="3"/>
      <dgm:spPr/>
    </dgm:pt>
    <dgm:pt modelId="{B8460A1B-B485-4C81-AF3B-3480D320017B}" type="pres">
      <dgm:prSet presAssocID="{2A1E3E97-B818-4D66-BCC3-3F5B14CEFE2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7D924A1E-3A25-44B8-8D23-2E4096C5CA1E}" type="pres">
      <dgm:prSet presAssocID="{2A1E3E97-B818-4D66-BCC3-3F5B14CEFE20}" presName="spaceRect" presStyleCnt="0"/>
      <dgm:spPr/>
    </dgm:pt>
    <dgm:pt modelId="{2B1CAA66-E614-4959-B5AB-94BF852D7A4D}" type="pres">
      <dgm:prSet presAssocID="{2A1E3E97-B818-4D66-BCC3-3F5B14CEFE20}" presName="textRect" presStyleLbl="revTx" presStyleIdx="0" presStyleCnt="3">
        <dgm:presLayoutVars>
          <dgm:chMax val="1"/>
          <dgm:chPref val="1"/>
        </dgm:presLayoutVars>
      </dgm:prSet>
      <dgm:spPr/>
    </dgm:pt>
    <dgm:pt modelId="{5C460EEF-5EBF-4210-B1DD-EA1EFA77D592}" type="pres">
      <dgm:prSet presAssocID="{2B094371-640B-4C29-9C33-61AE844A5641}" presName="sibTrans" presStyleLbl="sibTrans2D1" presStyleIdx="0" presStyleCnt="0"/>
      <dgm:spPr/>
    </dgm:pt>
    <dgm:pt modelId="{9FD0193A-1915-4084-A63F-92C874660440}" type="pres">
      <dgm:prSet presAssocID="{2CB37084-E1B1-4904-87B5-D5DF9A5CFC77}" presName="compNode" presStyleCnt="0"/>
      <dgm:spPr/>
    </dgm:pt>
    <dgm:pt modelId="{6648D248-138A-43F5-879C-FEBC548CBD4F}" type="pres">
      <dgm:prSet presAssocID="{2CB37084-E1B1-4904-87B5-D5DF9A5CFC77}" presName="iconBgRect" presStyleLbl="bgShp" presStyleIdx="1" presStyleCnt="3"/>
      <dgm:spPr/>
    </dgm:pt>
    <dgm:pt modelId="{CED95652-062E-481B-9B70-820CB73814DB}" type="pres">
      <dgm:prSet presAssocID="{2CB37084-E1B1-4904-87B5-D5DF9A5CFC7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DA9080C2-A407-4895-9EEC-1B4FEAB29B70}" type="pres">
      <dgm:prSet presAssocID="{2CB37084-E1B1-4904-87B5-D5DF9A5CFC77}" presName="spaceRect" presStyleCnt="0"/>
      <dgm:spPr/>
    </dgm:pt>
    <dgm:pt modelId="{0DCCC1CE-428E-462F-B5A6-B15E94C439D9}" type="pres">
      <dgm:prSet presAssocID="{2CB37084-E1B1-4904-87B5-D5DF9A5CFC77}" presName="textRect" presStyleLbl="revTx" presStyleIdx="1" presStyleCnt="3">
        <dgm:presLayoutVars>
          <dgm:chMax val="1"/>
          <dgm:chPref val="1"/>
        </dgm:presLayoutVars>
      </dgm:prSet>
      <dgm:spPr/>
    </dgm:pt>
    <dgm:pt modelId="{144201D4-88DE-4342-8269-F9BE56CDFDC3}" type="pres">
      <dgm:prSet presAssocID="{FCB96BD7-A08F-43F4-88C0-ACE95BEB2C13}" presName="sibTrans" presStyleLbl="sibTrans2D1" presStyleIdx="0" presStyleCnt="0"/>
      <dgm:spPr/>
    </dgm:pt>
    <dgm:pt modelId="{4B698183-23A6-400E-98B4-2A3EAED025A3}" type="pres">
      <dgm:prSet presAssocID="{A608CC23-350B-414E-9667-AC73A849718B}" presName="compNode" presStyleCnt="0"/>
      <dgm:spPr/>
    </dgm:pt>
    <dgm:pt modelId="{A2ED0166-29F7-41FB-BA6E-F38E840B1010}" type="pres">
      <dgm:prSet presAssocID="{A608CC23-350B-414E-9667-AC73A849718B}" presName="iconBgRect" presStyleLbl="bgShp" presStyleIdx="2" presStyleCnt="3"/>
      <dgm:spPr/>
    </dgm:pt>
    <dgm:pt modelId="{D2C6587E-7E0E-4619-A79A-5F17CBCE0DFA}" type="pres">
      <dgm:prSet presAssocID="{A608CC23-350B-414E-9667-AC73A849718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A167EE10-0DB2-407D-8952-B61D95D7F17B}" type="pres">
      <dgm:prSet presAssocID="{A608CC23-350B-414E-9667-AC73A849718B}" presName="spaceRect" presStyleCnt="0"/>
      <dgm:spPr/>
    </dgm:pt>
    <dgm:pt modelId="{0BDBF10F-AE7F-4CFE-8626-A183B2C7F3F7}" type="pres">
      <dgm:prSet presAssocID="{A608CC23-350B-414E-9667-AC73A849718B}" presName="textRect" presStyleLbl="revTx" presStyleIdx="2" presStyleCnt="3">
        <dgm:presLayoutVars>
          <dgm:chMax val="1"/>
          <dgm:chPref val="1"/>
        </dgm:presLayoutVars>
      </dgm:prSet>
      <dgm:spPr/>
    </dgm:pt>
  </dgm:ptLst>
  <dgm:cxnLst>
    <dgm:cxn modelId="{313C9F09-3751-4C26-964B-8D9E82D34F6A}" type="presOf" srcId="{2CB37084-E1B1-4904-87B5-D5DF9A5CFC77}" destId="{0DCCC1CE-428E-462F-B5A6-B15E94C439D9}" srcOrd="0" destOrd="0" presId="urn:microsoft.com/office/officeart/2018/2/layout/IconCircleList"/>
    <dgm:cxn modelId="{9A73751A-C7A9-456A-9189-7F1ADCF60662}" type="presOf" srcId="{A608CC23-350B-414E-9667-AC73A849718B}" destId="{0BDBF10F-AE7F-4CFE-8626-A183B2C7F3F7}" srcOrd="0" destOrd="0" presId="urn:microsoft.com/office/officeart/2018/2/layout/IconCircleList"/>
    <dgm:cxn modelId="{DB845226-CA54-4D86-90B8-31F7617B9BF2}" type="presOf" srcId="{D5CE0632-F504-4A80-B1E3-7EF47FED034A}" destId="{E4C9C436-5800-4AB8-9471-11B56ED76438}" srcOrd="0" destOrd="0" presId="urn:microsoft.com/office/officeart/2018/2/layout/IconCircleList"/>
    <dgm:cxn modelId="{6A129A41-599A-4CFE-BAF8-EB81E79C6929}" type="presOf" srcId="{FCB96BD7-A08F-43F4-88C0-ACE95BEB2C13}" destId="{144201D4-88DE-4342-8269-F9BE56CDFDC3}" srcOrd="0" destOrd="0" presId="urn:microsoft.com/office/officeart/2018/2/layout/IconCircleList"/>
    <dgm:cxn modelId="{5211F666-7B8F-4C8C-94C1-E7F663354565}" srcId="{D5CE0632-F504-4A80-B1E3-7EF47FED034A}" destId="{A608CC23-350B-414E-9667-AC73A849718B}" srcOrd="2" destOrd="0" parTransId="{69AFB849-2857-488E-811A-76F3EC55B23B}" sibTransId="{80331885-8736-4923-B070-88AA622A7B92}"/>
    <dgm:cxn modelId="{DFCA6775-87DB-4ED3-B341-7FD13BF98556}" srcId="{D5CE0632-F504-4A80-B1E3-7EF47FED034A}" destId="{2A1E3E97-B818-4D66-BCC3-3F5B14CEFE20}" srcOrd="0" destOrd="0" parTransId="{7CC48E20-5482-4363-A163-7AB2BB72676E}" sibTransId="{2B094371-640B-4C29-9C33-61AE844A5641}"/>
    <dgm:cxn modelId="{8BC20FAB-F7D2-4D93-8AFB-7C1649EB27F2}" srcId="{D5CE0632-F504-4A80-B1E3-7EF47FED034A}" destId="{2CB37084-E1B1-4904-87B5-D5DF9A5CFC77}" srcOrd="1" destOrd="0" parTransId="{35D1D029-9E87-4E87-A4AF-21483AD43B41}" sibTransId="{FCB96BD7-A08F-43F4-88C0-ACE95BEB2C13}"/>
    <dgm:cxn modelId="{B42A2AE1-111E-4CA0-8D4F-4CBFDDC44DC8}" type="presOf" srcId="{2B094371-640B-4C29-9C33-61AE844A5641}" destId="{5C460EEF-5EBF-4210-B1DD-EA1EFA77D592}" srcOrd="0" destOrd="0" presId="urn:microsoft.com/office/officeart/2018/2/layout/IconCircleList"/>
    <dgm:cxn modelId="{EB626AE3-DEF6-42C5-A646-42B9CFF4B845}" type="presOf" srcId="{2A1E3E97-B818-4D66-BCC3-3F5B14CEFE20}" destId="{2B1CAA66-E614-4959-B5AB-94BF852D7A4D}" srcOrd="0" destOrd="0" presId="urn:microsoft.com/office/officeart/2018/2/layout/IconCircleList"/>
    <dgm:cxn modelId="{67DC5FA4-9681-49CB-A375-BB28B6F15445}" type="presParOf" srcId="{E4C9C436-5800-4AB8-9471-11B56ED76438}" destId="{4EEEBD0A-E3D2-4072-AAAF-DD3D2C184DBE}" srcOrd="0" destOrd="0" presId="urn:microsoft.com/office/officeart/2018/2/layout/IconCircleList"/>
    <dgm:cxn modelId="{E64B1021-33D9-4782-B2B1-D8F66D2601DA}" type="presParOf" srcId="{4EEEBD0A-E3D2-4072-AAAF-DD3D2C184DBE}" destId="{FC9528EC-8C6E-47EC-955F-9DB863ED9776}" srcOrd="0" destOrd="0" presId="urn:microsoft.com/office/officeart/2018/2/layout/IconCircleList"/>
    <dgm:cxn modelId="{1BC4D6C9-A45E-4D4A-9FFF-6A3C73F224B7}" type="presParOf" srcId="{FC9528EC-8C6E-47EC-955F-9DB863ED9776}" destId="{D9C1BAE6-92AC-4623-9697-157F81A37AE5}" srcOrd="0" destOrd="0" presId="urn:microsoft.com/office/officeart/2018/2/layout/IconCircleList"/>
    <dgm:cxn modelId="{B0C9868D-D97F-41A4-8D47-948623BCBB71}" type="presParOf" srcId="{FC9528EC-8C6E-47EC-955F-9DB863ED9776}" destId="{B8460A1B-B485-4C81-AF3B-3480D320017B}" srcOrd="1" destOrd="0" presId="urn:microsoft.com/office/officeart/2018/2/layout/IconCircleList"/>
    <dgm:cxn modelId="{77CB66DD-B837-42B1-B746-A4D813482952}" type="presParOf" srcId="{FC9528EC-8C6E-47EC-955F-9DB863ED9776}" destId="{7D924A1E-3A25-44B8-8D23-2E4096C5CA1E}" srcOrd="2" destOrd="0" presId="urn:microsoft.com/office/officeart/2018/2/layout/IconCircleList"/>
    <dgm:cxn modelId="{68517457-6F74-4EC7-89BB-4B8764D3F25E}" type="presParOf" srcId="{FC9528EC-8C6E-47EC-955F-9DB863ED9776}" destId="{2B1CAA66-E614-4959-B5AB-94BF852D7A4D}" srcOrd="3" destOrd="0" presId="urn:microsoft.com/office/officeart/2018/2/layout/IconCircleList"/>
    <dgm:cxn modelId="{DCA42A7D-F934-4DD9-A30C-FAB0F3F35F57}" type="presParOf" srcId="{4EEEBD0A-E3D2-4072-AAAF-DD3D2C184DBE}" destId="{5C460EEF-5EBF-4210-B1DD-EA1EFA77D592}" srcOrd="1" destOrd="0" presId="urn:microsoft.com/office/officeart/2018/2/layout/IconCircleList"/>
    <dgm:cxn modelId="{4FA9F76D-10EC-4A07-8491-4C5974925633}" type="presParOf" srcId="{4EEEBD0A-E3D2-4072-AAAF-DD3D2C184DBE}" destId="{9FD0193A-1915-4084-A63F-92C874660440}" srcOrd="2" destOrd="0" presId="urn:microsoft.com/office/officeart/2018/2/layout/IconCircleList"/>
    <dgm:cxn modelId="{F2F4E0DC-E26C-4BCA-84A4-406EB9DAFA36}" type="presParOf" srcId="{9FD0193A-1915-4084-A63F-92C874660440}" destId="{6648D248-138A-43F5-879C-FEBC548CBD4F}" srcOrd="0" destOrd="0" presId="urn:microsoft.com/office/officeart/2018/2/layout/IconCircleList"/>
    <dgm:cxn modelId="{C3ED124B-AD91-439C-9934-73FE5815F8F9}" type="presParOf" srcId="{9FD0193A-1915-4084-A63F-92C874660440}" destId="{CED95652-062E-481B-9B70-820CB73814DB}" srcOrd="1" destOrd="0" presId="urn:microsoft.com/office/officeart/2018/2/layout/IconCircleList"/>
    <dgm:cxn modelId="{4230853A-F3C3-49B9-8E1A-2F0F3E078513}" type="presParOf" srcId="{9FD0193A-1915-4084-A63F-92C874660440}" destId="{DA9080C2-A407-4895-9EEC-1B4FEAB29B70}" srcOrd="2" destOrd="0" presId="urn:microsoft.com/office/officeart/2018/2/layout/IconCircleList"/>
    <dgm:cxn modelId="{CC243D7C-2AB4-4727-9C6D-0AFAACA1EDCF}" type="presParOf" srcId="{9FD0193A-1915-4084-A63F-92C874660440}" destId="{0DCCC1CE-428E-462F-B5A6-B15E94C439D9}" srcOrd="3" destOrd="0" presId="urn:microsoft.com/office/officeart/2018/2/layout/IconCircleList"/>
    <dgm:cxn modelId="{218F8A3D-3B3B-4142-A193-FBC1D15371C3}" type="presParOf" srcId="{4EEEBD0A-E3D2-4072-AAAF-DD3D2C184DBE}" destId="{144201D4-88DE-4342-8269-F9BE56CDFDC3}" srcOrd="3" destOrd="0" presId="urn:microsoft.com/office/officeart/2018/2/layout/IconCircleList"/>
    <dgm:cxn modelId="{1BD5F5EF-6918-4D8B-9ADD-370AA0E442E0}" type="presParOf" srcId="{4EEEBD0A-E3D2-4072-AAAF-DD3D2C184DBE}" destId="{4B698183-23A6-400E-98B4-2A3EAED025A3}" srcOrd="4" destOrd="0" presId="urn:microsoft.com/office/officeart/2018/2/layout/IconCircleList"/>
    <dgm:cxn modelId="{064F05AE-12C3-4D6E-91DA-72122AE4CA6E}" type="presParOf" srcId="{4B698183-23A6-400E-98B4-2A3EAED025A3}" destId="{A2ED0166-29F7-41FB-BA6E-F38E840B1010}" srcOrd="0" destOrd="0" presId="urn:microsoft.com/office/officeart/2018/2/layout/IconCircleList"/>
    <dgm:cxn modelId="{67DF019C-BB70-4055-9153-C65418208B1C}" type="presParOf" srcId="{4B698183-23A6-400E-98B4-2A3EAED025A3}" destId="{D2C6587E-7E0E-4619-A79A-5F17CBCE0DFA}" srcOrd="1" destOrd="0" presId="urn:microsoft.com/office/officeart/2018/2/layout/IconCircleList"/>
    <dgm:cxn modelId="{3A75C39B-2BE5-4A69-B586-4E54970661A0}" type="presParOf" srcId="{4B698183-23A6-400E-98B4-2A3EAED025A3}" destId="{A167EE10-0DB2-407D-8952-B61D95D7F17B}" srcOrd="2" destOrd="0" presId="urn:microsoft.com/office/officeart/2018/2/layout/IconCircleList"/>
    <dgm:cxn modelId="{8E00C6C0-F4D3-46C5-A7C4-38671BBC4D71}" type="presParOf" srcId="{4B698183-23A6-400E-98B4-2A3EAED025A3}" destId="{0BDBF10F-AE7F-4CFE-8626-A183B2C7F3F7}"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CE0632-F504-4A80-B1E3-7EF47FED034A}" type="doc">
      <dgm:prSet loTypeId="urn:microsoft.com/office/officeart/2018/2/layout/IconCircle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2A1E3E97-B818-4D66-BCC3-3F5B14CEFE20}">
      <dgm:prSet/>
      <dgm:spPr/>
      <dgm:t>
        <a:bodyPr/>
        <a:lstStyle/>
        <a:p>
          <a:pPr>
            <a:lnSpc>
              <a:spcPct val="100000"/>
            </a:lnSpc>
          </a:pPr>
          <a:r>
            <a:rPr lang="en-US"/>
            <a:t>Accuracy obtained is </a:t>
          </a:r>
          <a:r>
            <a:rPr lang="en-US">
              <a:latin typeface="Bookman Old Style" panose="020F0302020204030204"/>
            </a:rPr>
            <a:t>0.78</a:t>
          </a:r>
          <a:endParaRPr lang="en-US"/>
        </a:p>
      </dgm:t>
    </dgm:pt>
    <dgm:pt modelId="{7CC48E20-5482-4363-A163-7AB2BB72676E}" type="parTrans" cxnId="{DFCA6775-87DB-4ED3-B341-7FD13BF98556}">
      <dgm:prSet/>
      <dgm:spPr/>
      <dgm:t>
        <a:bodyPr/>
        <a:lstStyle/>
        <a:p>
          <a:endParaRPr lang="en-US"/>
        </a:p>
      </dgm:t>
    </dgm:pt>
    <dgm:pt modelId="{2B094371-640B-4C29-9C33-61AE844A5641}" type="sibTrans" cxnId="{DFCA6775-87DB-4ED3-B341-7FD13BF98556}">
      <dgm:prSet/>
      <dgm:spPr/>
      <dgm:t>
        <a:bodyPr/>
        <a:lstStyle/>
        <a:p>
          <a:pPr>
            <a:lnSpc>
              <a:spcPct val="100000"/>
            </a:lnSpc>
          </a:pPr>
          <a:endParaRPr lang="en-US"/>
        </a:p>
      </dgm:t>
    </dgm:pt>
    <dgm:pt modelId="{2CB37084-E1B1-4904-87B5-D5DF9A5CFC77}">
      <dgm:prSet/>
      <dgm:spPr/>
      <dgm:t>
        <a:bodyPr/>
        <a:lstStyle/>
        <a:p>
          <a:pPr>
            <a:lnSpc>
              <a:spcPct val="100000"/>
            </a:lnSpc>
          </a:pPr>
          <a:r>
            <a:rPr lang="en-US"/>
            <a:t>Weighted Average of Recall is </a:t>
          </a:r>
          <a:r>
            <a:rPr lang="en-US">
              <a:latin typeface="Bookman Old Style" panose="020F0302020204030204"/>
            </a:rPr>
            <a:t>0.78</a:t>
          </a:r>
          <a:endParaRPr lang="en-US"/>
        </a:p>
      </dgm:t>
    </dgm:pt>
    <dgm:pt modelId="{35D1D029-9E87-4E87-A4AF-21483AD43B41}" type="parTrans" cxnId="{8BC20FAB-F7D2-4D93-8AFB-7C1649EB27F2}">
      <dgm:prSet/>
      <dgm:spPr/>
      <dgm:t>
        <a:bodyPr/>
        <a:lstStyle/>
        <a:p>
          <a:endParaRPr lang="en-US"/>
        </a:p>
      </dgm:t>
    </dgm:pt>
    <dgm:pt modelId="{FCB96BD7-A08F-43F4-88C0-ACE95BEB2C13}" type="sibTrans" cxnId="{8BC20FAB-F7D2-4D93-8AFB-7C1649EB27F2}">
      <dgm:prSet/>
      <dgm:spPr/>
      <dgm:t>
        <a:bodyPr/>
        <a:lstStyle/>
        <a:p>
          <a:pPr>
            <a:lnSpc>
              <a:spcPct val="100000"/>
            </a:lnSpc>
          </a:pPr>
          <a:endParaRPr lang="en-US"/>
        </a:p>
      </dgm:t>
    </dgm:pt>
    <dgm:pt modelId="{A608CC23-350B-414E-9667-AC73A849718B}">
      <dgm:prSet/>
      <dgm:spPr/>
      <dgm:t>
        <a:bodyPr/>
        <a:lstStyle/>
        <a:p>
          <a:pPr>
            <a:lnSpc>
              <a:spcPct val="100000"/>
            </a:lnSpc>
          </a:pPr>
          <a:r>
            <a:rPr lang="en-US"/>
            <a:t>Weighted Average of Precision is </a:t>
          </a:r>
          <a:r>
            <a:rPr lang="en-US">
              <a:latin typeface="Bookman Old Style" panose="020F0302020204030204"/>
            </a:rPr>
            <a:t>0.78</a:t>
          </a:r>
          <a:endParaRPr lang="en-US"/>
        </a:p>
      </dgm:t>
    </dgm:pt>
    <dgm:pt modelId="{69AFB849-2857-488E-811A-76F3EC55B23B}" type="parTrans" cxnId="{5211F666-7B8F-4C8C-94C1-E7F663354565}">
      <dgm:prSet/>
      <dgm:spPr/>
      <dgm:t>
        <a:bodyPr/>
        <a:lstStyle/>
        <a:p>
          <a:endParaRPr lang="en-US"/>
        </a:p>
      </dgm:t>
    </dgm:pt>
    <dgm:pt modelId="{80331885-8736-4923-B070-88AA622A7B92}" type="sibTrans" cxnId="{5211F666-7B8F-4C8C-94C1-E7F663354565}">
      <dgm:prSet/>
      <dgm:spPr/>
      <dgm:t>
        <a:bodyPr/>
        <a:lstStyle/>
        <a:p>
          <a:endParaRPr lang="en-US"/>
        </a:p>
      </dgm:t>
    </dgm:pt>
    <dgm:pt modelId="{E4C9C436-5800-4AB8-9471-11B56ED76438}" type="pres">
      <dgm:prSet presAssocID="{D5CE0632-F504-4A80-B1E3-7EF47FED034A}" presName="root" presStyleCnt="0">
        <dgm:presLayoutVars>
          <dgm:dir/>
          <dgm:resizeHandles val="exact"/>
        </dgm:presLayoutVars>
      </dgm:prSet>
      <dgm:spPr/>
    </dgm:pt>
    <dgm:pt modelId="{4EEEBD0A-E3D2-4072-AAAF-DD3D2C184DBE}" type="pres">
      <dgm:prSet presAssocID="{D5CE0632-F504-4A80-B1E3-7EF47FED034A}" presName="container" presStyleCnt="0">
        <dgm:presLayoutVars>
          <dgm:dir/>
          <dgm:resizeHandles val="exact"/>
        </dgm:presLayoutVars>
      </dgm:prSet>
      <dgm:spPr/>
    </dgm:pt>
    <dgm:pt modelId="{FC9528EC-8C6E-47EC-955F-9DB863ED9776}" type="pres">
      <dgm:prSet presAssocID="{2A1E3E97-B818-4D66-BCC3-3F5B14CEFE20}" presName="compNode" presStyleCnt="0"/>
      <dgm:spPr/>
    </dgm:pt>
    <dgm:pt modelId="{D9C1BAE6-92AC-4623-9697-157F81A37AE5}" type="pres">
      <dgm:prSet presAssocID="{2A1E3E97-B818-4D66-BCC3-3F5B14CEFE20}" presName="iconBgRect" presStyleLbl="bgShp" presStyleIdx="0" presStyleCnt="3"/>
      <dgm:spPr/>
    </dgm:pt>
    <dgm:pt modelId="{B8460A1B-B485-4C81-AF3B-3480D320017B}" type="pres">
      <dgm:prSet presAssocID="{2A1E3E97-B818-4D66-BCC3-3F5B14CEFE2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7D924A1E-3A25-44B8-8D23-2E4096C5CA1E}" type="pres">
      <dgm:prSet presAssocID="{2A1E3E97-B818-4D66-BCC3-3F5B14CEFE20}" presName="spaceRect" presStyleCnt="0"/>
      <dgm:spPr/>
    </dgm:pt>
    <dgm:pt modelId="{2B1CAA66-E614-4959-B5AB-94BF852D7A4D}" type="pres">
      <dgm:prSet presAssocID="{2A1E3E97-B818-4D66-BCC3-3F5B14CEFE20}" presName="textRect" presStyleLbl="revTx" presStyleIdx="0" presStyleCnt="3">
        <dgm:presLayoutVars>
          <dgm:chMax val="1"/>
          <dgm:chPref val="1"/>
        </dgm:presLayoutVars>
      </dgm:prSet>
      <dgm:spPr/>
    </dgm:pt>
    <dgm:pt modelId="{5C460EEF-5EBF-4210-B1DD-EA1EFA77D592}" type="pres">
      <dgm:prSet presAssocID="{2B094371-640B-4C29-9C33-61AE844A5641}" presName="sibTrans" presStyleLbl="sibTrans2D1" presStyleIdx="0" presStyleCnt="0"/>
      <dgm:spPr/>
    </dgm:pt>
    <dgm:pt modelId="{9FD0193A-1915-4084-A63F-92C874660440}" type="pres">
      <dgm:prSet presAssocID="{2CB37084-E1B1-4904-87B5-D5DF9A5CFC77}" presName="compNode" presStyleCnt="0"/>
      <dgm:spPr/>
    </dgm:pt>
    <dgm:pt modelId="{6648D248-138A-43F5-879C-FEBC548CBD4F}" type="pres">
      <dgm:prSet presAssocID="{2CB37084-E1B1-4904-87B5-D5DF9A5CFC77}" presName="iconBgRect" presStyleLbl="bgShp" presStyleIdx="1" presStyleCnt="3"/>
      <dgm:spPr/>
    </dgm:pt>
    <dgm:pt modelId="{CED95652-062E-481B-9B70-820CB73814DB}" type="pres">
      <dgm:prSet presAssocID="{2CB37084-E1B1-4904-87B5-D5DF9A5CFC7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DA9080C2-A407-4895-9EEC-1B4FEAB29B70}" type="pres">
      <dgm:prSet presAssocID="{2CB37084-E1B1-4904-87B5-D5DF9A5CFC77}" presName="spaceRect" presStyleCnt="0"/>
      <dgm:spPr/>
    </dgm:pt>
    <dgm:pt modelId="{0DCCC1CE-428E-462F-B5A6-B15E94C439D9}" type="pres">
      <dgm:prSet presAssocID="{2CB37084-E1B1-4904-87B5-D5DF9A5CFC77}" presName="textRect" presStyleLbl="revTx" presStyleIdx="1" presStyleCnt="3">
        <dgm:presLayoutVars>
          <dgm:chMax val="1"/>
          <dgm:chPref val="1"/>
        </dgm:presLayoutVars>
      </dgm:prSet>
      <dgm:spPr/>
    </dgm:pt>
    <dgm:pt modelId="{144201D4-88DE-4342-8269-F9BE56CDFDC3}" type="pres">
      <dgm:prSet presAssocID="{FCB96BD7-A08F-43F4-88C0-ACE95BEB2C13}" presName="sibTrans" presStyleLbl="sibTrans2D1" presStyleIdx="0" presStyleCnt="0"/>
      <dgm:spPr/>
    </dgm:pt>
    <dgm:pt modelId="{4B698183-23A6-400E-98B4-2A3EAED025A3}" type="pres">
      <dgm:prSet presAssocID="{A608CC23-350B-414E-9667-AC73A849718B}" presName="compNode" presStyleCnt="0"/>
      <dgm:spPr/>
    </dgm:pt>
    <dgm:pt modelId="{A2ED0166-29F7-41FB-BA6E-F38E840B1010}" type="pres">
      <dgm:prSet presAssocID="{A608CC23-350B-414E-9667-AC73A849718B}" presName="iconBgRect" presStyleLbl="bgShp" presStyleIdx="2" presStyleCnt="3"/>
      <dgm:spPr/>
    </dgm:pt>
    <dgm:pt modelId="{D2C6587E-7E0E-4619-A79A-5F17CBCE0DFA}" type="pres">
      <dgm:prSet presAssocID="{A608CC23-350B-414E-9667-AC73A849718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A167EE10-0DB2-407D-8952-B61D95D7F17B}" type="pres">
      <dgm:prSet presAssocID="{A608CC23-350B-414E-9667-AC73A849718B}" presName="spaceRect" presStyleCnt="0"/>
      <dgm:spPr/>
    </dgm:pt>
    <dgm:pt modelId="{0BDBF10F-AE7F-4CFE-8626-A183B2C7F3F7}" type="pres">
      <dgm:prSet presAssocID="{A608CC23-350B-414E-9667-AC73A849718B}" presName="textRect" presStyleLbl="revTx" presStyleIdx="2" presStyleCnt="3">
        <dgm:presLayoutVars>
          <dgm:chMax val="1"/>
          <dgm:chPref val="1"/>
        </dgm:presLayoutVars>
      </dgm:prSet>
      <dgm:spPr/>
    </dgm:pt>
  </dgm:ptLst>
  <dgm:cxnLst>
    <dgm:cxn modelId="{313C9F09-3751-4C26-964B-8D9E82D34F6A}" type="presOf" srcId="{2CB37084-E1B1-4904-87B5-D5DF9A5CFC77}" destId="{0DCCC1CE-428E-462F-B5A6-B15E94C439D9}" srcOrd="0" destOrd="0" presId="urn:microsoft.com/office/officeart/2018/2/layout/IconCircleList"/>
    <dgm:cxn modelId="{9A73751A-C7A9-456A-9189-7F1ADCF60662}" type="presOf" srcId="{A608CC23-350B-414E-9667-AC73A849718B}" destId="{0BDBF10F-AE7F-4CFE-8626-A183B2C7F3F7}" srcOrd="0" destOrd="0" presId="urn:microsoft.com/office/officeart/2018/2/layout/IconCircleList"/>
    <dgm:cxn modelId="{DB845226-CA54-4D86-90B8-31F7617B9BF2}" type="presOf" srcId="{D5CE0632-F504-4A80-B1E3-7EF47FED034A}" destId="{E4C9C436-5800-4AB8-9471-11B56ED76438}" srcOrd="0" destOrd="0" presId="urn:microsoft.com/office/officeart/2018/2/layout/IconCircleList"/>
    <dgm:cxn modelId="{6A129A41-599A-4CFE-BAF8-EB81E79C6929}" type="presOf" srcId="{FCB96BD7-A08F-43F4-88C0-ACE95BEB2C13}" destId="{144201D4-88DE-4342-8269-F9BE56CDFDC3}" srcOrd="0" destOrd="0" presId="urn:microsoft.com/office/officeart/2018/2/layout/IconCircleList"/>
    <dgm:cxn modelId="{5211F666-7B8F-4C8C-94C1-E7F663354565}" srcId="{D5CE0632-F504-4A80-B1E3-7EF47FED034A}" destId="{A608CC23-350B-414E-9667-AC73A849718B}" srcOrd="2" destOrd="0" parTransId="{69AFB849-2857-488E-811A-76F3EC55B23B}" sibTransId="{80331885-8736-4923-B070-88AA622A7B92}"/>
    <dgm:cxn modelId="{DFCA6775-87DB-4ED3-B341-7FD13BF98556}" srcId="{D5CE0632-F504-4A80-B1E3-7EF47FED034A}" destId="{2A1E3E97-B818-4D66-BCC3-3F5B14CEFE20}" srcOrd="0" destOrd="0" parTransId="{7CC48E20-5482-4363-A163-7AB2BB72676E}" sibTransId="{2B094371-640B-4C29-9C33-61AE844A5641}"/>
    <dgm:cxn modelId="{8BC20FAB-F7D2-4D93-8AFB-7C1649EB27F2}" srcId="{D5CE0632-F504-4A80-B1E3-7EF47FED034A}" destId="{2CB37084-E1B1-4904-87B5-D5DF9A5CFC77}" srcOrd="1" destOrd="0" parTransId="{35D1D029-9E87-4E87-A4AF-21483AD43B41}" sibTransId="{FCB96BD7-A08F-43F4-88C0-ACE95BEB2C13}"/>
    <dgm:cxn modelId="{B42A2AE1-111E-4CA0-8D4F-4CBFDDC44DC8}" type="presOf" srcId="{2B094371-640B-4C29-9C33-61AE844A5641}" destId="{5C460EEF-5EBF-4210-B1DD-EA1EFA77D592}" srcOrd="0" destOrd="0" presId="urn:microsoft.com/office/officeart/2018/2/layout/IconCircleList"/>
    <dgm:cxn modelId="{EB626AE3-DEF6-42C5-A646-42B9CFF4B845}" type="presOf" srcId="{2A1E3E97-B818-4D66-BCC3-3F5B14CEFE20}" destId="{2B1CAA66-E614-4959-B5AB-94BF852D7A4D}" srcOrd="0" destOrd="0" presId="urn:microsoft.com/office/officeart/2018/2/layout/IconCircleList"/>
    <dgm:cxn modelId="{67DC5FA4-9681-49CB-A375-BB28B6F15445}" type="presParOf" srcId="{E4C9C436-5800-4AB8-9471-11B56ED76438}" destId="{4EEEBD0A-E3D2-4072-AAAF-DD3D2C184DBE}" srcOrd="0" destOrd="0" presId="urn:microsoft.com/office/officeart/2018/2/layout/IconCircleList"/>
    <dgm:cxn modelId="{E64B1021-33D9-4782-B2B1-D8F66D2601DA}" type="presParOf" srcId="{4EEEBD0A-E3D2-4072-AAAF-DD3D2C184DBE}" destId="{FC9528EC-8C6E-47EC-955F-9DB863ED9776}" srcOrd="0" destOrd="0" presId="urn:microsoft.com/office/officeart/2018/2/layout/IconCircleList"/>
    <dgm:cxn modelId="{1BC4D6C9-A45E-4D4A-9FFF-6A3C73F224B7}" type="presParOf" srcId="{FC9528EC-8C6E-47EC-955F-9DB863ED9776}" destId="{D9C1BAE6-92AC-4623-9697-157F81A37AE5}" srcOrd="0" destOrd="0" presId="urn:microsoft.com/office/officeart/2018/2/layout/IconCircleList"/>
    <dgm:cxn modelId="{B0C9868D-D97F-41A4-8D47-948623BCBB71}" type="presParOf" srcId="{FC9528EC-8C6E-47EC-955F-9DB863ED9776}" destId="{B8460A1B-B485-4C81-AF3B-3480D320017B}" srcOrd="1" destOrd="0" presId="urn:microsoft.com/office/officeart/2018/2/layout/IconCircleList"/>
    <dgm:cxn modelId="{77CB66DD-B837-42B1-B746-A4D813482952}" type="presParOf" srcId="{FC9528EC-8C6E-47EC-955F-9DB863ED9776}" destId="{7D924A1E-3A25-44B8-8D23-2E4096C5CA1E}" srcOrd="2" destOrd="0" presId="urn:microsoft.com/office/officeart/2018/2/layout/IconCircleList"/>
    <dgm:cxn modelId="{68517457-6F74-4EC7-89BB-4B8764D3F25E}" type="presParOf" srcId="{FC9528EC-8C6E-47EC-955F-9DB863ED9776}" destId="{2B1CAA66-E614-4959-B5AB-94BF852D7A4D}" srcOrd="3" destOrd="0" presId="urn:microsoft.com/office/officeart/2018/2/layout/IconCircleList"/>
    <dgm:cxn modelId="{DCA42A7D-F934-4DD9-A30C-FAB0F3F35F57}" type="presParOf" srcId="{4EEEBD0A-E3D2-4072-AAAF-DD3D2C184DBE}" destId="{5C460EEF-5EBF-4210-B1DD-EA1EFA77D592}" srcOrd="1" destOrd="0" presId="urn:microsoft.com/office/officeart/2018/2/layout/IconCircleList"/>
    <dgm:cxn modelId="{4FA9F76D-10EC-4A07-8491-4C5974925633}" type="presParOf" srcId="{4EEEBD0A-E3D2-4072-AAAF-DD3D2C184DBE}" destId="{9FD0193A-1915-4084-A63F-92C874660440}" srcOrd="2" destOrd="0" presId="urn:microsoft.com/office/officeart/2018/2/layout/IconCircleList"/>
    <dgm:cxn modelId="{F2F4E0DC-E26C-4BCA-84A4-406EB9DAFA36}" type="presParOf" srcId="{9FD0193A-1915-4084-A63F-92C874660440}" destId="{6648D248-138A-43F5-879C-FEBC548CBD4F}" srcOrd="0" destOrd="0" presId="urn:microsoft.com/office/officeart/2018/2/layout/IconCircleList"/>
    <dgm:cxn modelId="{C3ED124B-AD91-439C-9934-73FE5815F8F9}" type="presParOf" srcId="{9FD0193A-1915-4084-A63F-92C874660440}" destId="{CED95652-062E-481B-9B70-820CB73814DB}" srcOrd="1" destOrd="0" presId="urn:microsoft.com/office/officeart/2018/2/layout/IconCircleList"/>
    <dgm:cxn modelId="{4230853A-F3C3-49B9-8E1A-2F0F3E078513}" type="presParOf" srcId="{9FD0193A-1915-4084-A63F-92C874660440}" destId="{DA9080C2-A407-4895-9EEC-1B4FEAB29B70}" srcOrd="2" destOrd="0" presId="urn:microsoft.com/office/officeart/2018/2/layout/IconCircleList"/>
    <dgm:cxn modelId="{CC243D7C-2AB4-4727-9C6D-0AFAACA1EDCF}" type="presParOf" srcId="{9FD0193A-1915-4084-A63F-92C874660440}" destId="{0DCCC1CE-428E-462F-B5A6-B15E94C439D9}" srcOrd="3" destOrd="0" presId="urn:microsoft.com/office/officeart/2018/2/layout/IconCircleList"/>
    <dgm:cxn modelId="{218F8A3D-3B3B-4142-A193-FBC1D15371C3}" type="presParOf" srcId="{4EEEBD0A-E3D2-4072-AAAF-DD3D2C184DBE}" destId="{144201D4-88DE-4342-8269-F9BE56CDFDC3}" srcOrd="3" destOrd="0" presId="urn:microsoft.com/office/officeart/2018/2/layout/IconCircleList"/>
    <dgm:cxn modelId="{1BD5F5EF-6918-4D8B-9ADD-370AA0E442E0}" type="presParOf" srcId="{4EEEBD0A-E3D2-4072-AAAF-DD3D2C184DBE}" destId="{4B698183-23A6-400E-98B4-2A3EAED025A3}" srcOrd="4" destOrd="0" presId="urn:microsoft.com/office/officeart/2018/2/layout/IconCircleList"/>
    <dgm:cxn modelId="{064F05AE-12C3-4D6E-91DA-72122AE4CA6E}" type="presParOf" srcId="{4B698183-23A6-400E-98B4-2A3EAED025A3}" destId="{A2ED0166-29F7-41FB-BA6E-F38E840B1010}" srcOrd="0" destOrd="0" presId="urn:microsoft.com/office/officeart/2018/2/layout/IconCircleList"/>
    <dgm:cxn modelId="{67DF019C-BB70-4055-9153-C65418208B1C}" type="presParOf" srcId="{4B698183-23A6-400E-98B4-2A3EAED025A3}" destId="{D2C6587E-7E0E-4619-A79A-5F17CBCE0DFA}" srcOrd="1" destOrd="0" presId="urn:microsoft.com/office/officeart/2018/2/layout/IconCircleList"/>
    <dgm:cxn modelId="{3A75C39B-2BE5-4A69-B586-4E54970661A0}" type="presParOf" srcId="{4B698183-23A6-400E-98B4-2A3EAED025A3}" destId="{A167EE10-0DB2-407D-8952-B61D95D7F17B}" srcOrd="2" destOrd="0" presId="urn:microsoft.com/office/officeart/2018/2/layout/IconCircleList"/>
    <dgm:cxn modelId="{8E00C6C0-F4D3-46C5-A7C4-38671BBC4D71}" type="presParOf" srcId="{4B698183-23A6-400E-98B4-2A3EAED025A3}" destId="{0BDBF10F-AE7F-4CFE-8626-A183B2C7F3F7}"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1BAE6-92AC-4623-9697-157F81A37AE5}">
      <dsp:nvSpPr>
        <dsp:cNvPr id="0" name=""/>
        <dsp:cNvSpPr/>
      </dsp:nvSpPr>
      <dsp:spPr>
        <a:xfrm>
          <a:off x="1027935" y="1038671"/>
          <a:ext cx="579403" cy="57940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460A1B-B485-4C81-AF3B-3480D320017B}">
      <dsp:nvSpPr>
        <dsp:cNvPr id="0" name=""/>
        <dsp:cNvSpPr/>
      </dsp:nvSpPr>
      <dsp:spPr>
        <a:xfrm>
          <a:off x="1149610" y="1160346"/>
          <a:ext cx="336053" cy="3360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B1CAA66-E614-4959-B5AB-94BF852D7A4D}">
      <dsp:nvSpPr>
        <dsp:cNvPr id="0" name=""/>
        <dsp:cNvSpPr/>
      </dsp:nvSpPr>
      <dsp:spPr>
        <a:xfrm>
          <a:off x="1731496" y="1038671"/>
          <a:ext cx="1365735" cy="579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Accuracy obtained is 0.89</a:t>
          </a:r>
        </a:p>
      </dsp:txBody>
      <dsp:txXfrm>
        <a:off x="1731496" y="1038671"/>
        <a:ext cx="1365735" cy="579403"/>
      </dsp:txXfrm>
    </dsp:sp>
    <dsp:sp modelId="{6648D248-138A-43F5-879C-FEBC548CBD4F}">
      <dsp:nvSpPr>
        <dsp:cNvPr id="0" name=""/>
        <dsp:cNvSpPr/>
      </dsp:nvSpPr>
      <dsp:spPr>
        <a:xfrm>
          <a:off x="3335201" y="1038671"/>
          <a:ext cx="579403" cy="57940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D95652-062E-481B-9B70-820CB73814DB}">
      <dsp:nvSpPr>
        <dsp:cNvPr id="0" name=""/>
        <dsp:cNvSpPr/>
      </dsp:nvSpPr>
      <dsp:spPr>
        <a:xfrm>
          <a:off x="3456876" y="1160346"/>
          <a:ext cx="336053" cy="3360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CCC1CE-428E-462F-B5A6-B15E94C439D9}">
      <dsp:nvSpPr>
        <dsp:cNvPr id="0" name=""/>
        <dsp:cNvSpPr/>
      </dsp:nvSpPr>
      <dsp:spPr>
        <a:xfrm>
          <a:off x="4038762" y="1038671"/>
          <a:ext cx="1365735" cy="579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Weighted Average of Recall is 0.89</a:t>
          </a:r>
        </a:p>
      </dsp:txBody>
      <dsp:txXfrm>
        <a:off x="4038762" y="1038671"/>
        <a:ext cx="1365735" cy="579403"/>
      </dsp:txXfrm>
    </dsp:sp>
    <dsp:sp modelId="{A2ED0166-29F7-41FB-BA6E-F38E840B1010}">
      <dsp:nvSpPr>
        <dsp:cNvPr id="0" name=""/>
        <dsp:cNvSpPr/>
      </dsp:nvSpPr>
      <dsp:spPr>
        <a:xfrm>
          <a:off x="1027935" y="1843583"/>
          <a:ext cx="579403" cy="57940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C6587E-7E0E-4619-A79A-5F17CBCE0DFA}">
      <dsp:nvSpPr>
        <dsp:cNvPr id="0" name=""/>
        <dsp:cNvSpPr/>
      </dsp:nvSpPr>
      <dsp:spPr>
        <a:xfrm>
          <a:off x="1149610" y="1965257"/>
          <a:ext cx="336053" cy="3360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DBF10F-AE7F-4CFE-8626-A183B2C7F3F7}">
      <dsp:nvSpPr>
        <dsp:cNvPr id="0" name=""/>
        <dsp:cNvSpPr/>
      </dsp:nvSpPr>
      <dsp:spPr>
        <a:xfrm>
          <a:off x="1731496" y="1843583"/>
          <a:ext cx="1365735" cy="579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Weighted Average of Precision is 0.89</a:t>
          </a:r>
        </a:p>
      </dsp:txBody>
      <dsp:txXfrm>
        <a:off x="1731496" y="1843583"/>
        <a:ext cx="1365735" cy="5794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1BAE6-92AC-4623-9697-157F81A37AE5}">
      <dsp:nvSpPr>
        <dsp:cNvPr id="0" name=""/>
        <dsp:cNvSpPr/>
      </dsp:nvSpPr>
      <dsp:spPr>
        <a:xfrm>
          <a:off x="1027935" y="1038671"/>
          <a:ext cx="579403" cy="57940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460A1B-B485-4C81-AF3B-3480D320017B}">
      <dsp:nvSpPr>
        <dsp:cNvPr id="0" name=""/>
        <dsp:cNvSpPr/>
      </dsp:nvSpPr>
      <dsp:spPr>
        <a:xfrm>
          <a:off x="1149610" y="1160346"/>
          <a:ext cx="336053" cy="3360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B1CAA66-E614-4959-B5AB-94BF852D7A4D}">
      <dsp:nvSpPr>
        <dsp:cNvPr id="0" name=""/>
        <dsp:cNvSpPr/>
      </dsp:nvSpPr>
      <dsp:spPr>
        <a:xfrm>
          <a:off x="1731496" y="1038671"/>
          <a:ext cx="1365735" cy="579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Accuracy obtained is 0.89</a:t>
          </a:r>
        </a:p>
      </dsp:txBody>
      <dsp:txXfrm>
        <a:off x="1731496" y="1038671"/>
        <a:ext cx="1365735" cy="579403"/>
      </dsp:txXfrm>
    </dsp:sp>
    <dsp:sp modelId="{6648D248-138A-43F5-879C-FEBC548CBD4F}">
      <dsp:nvSpPr>
        <dsp:cNvPr id="0" name=""/>
        <dsp:cNvSpPr/>
      </dsp:nvSpPr>
      <dsp:spPr>
        <a:xfrm>
          <a:off x="3335201" y="1038671"/>
          <a:ext cx="579403" cy="57940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D95652-062E-481B-9B70-820CB73814DB}">
      <dsp:nvSpPr>
        <dsp:cNvPr id="0" name=""/>
        <dsp:cNvSpPr/>
      </dsp:nvSpPr>
      <dsp:spPr>
        <a:xfrm>
          <a:off x="3456876" y="1160346"/>
          <a:ext cx="336053" cy="3360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CCC1CE-428E-462F-B5A6-B15E94C439D9}">
      <dsp:nvSpPr>
        <dsp:cNvPr id="0" name=""/>
        <dsp:cNvSpPr/>
      </dsp:nvSpPr>
      <dsp:spPr>
        <a:xfrm>
          <a:off x="4038762" y="1038671"/>
          <a:ext cx="1365735" cy="579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Weighted Average of Recall is 0.89</a:t>
          </a:r>
        </a:p>
      </dsp:txBody>
      <dsp:txXfrm>
        <a:off x="4038762" y="1038671"/>
        <a:ext cx="1365735" cy="579403"/>
      </dsp:txXfrm>
    </dsp:sp>
    <dsp:sp modelId="{A2ED0166-29F7-41FB-BA6E-F38E840B1010}">
      <dsp:nvSpPr>
        <dsp:cNvPr id="0" name=""/>
        <dsp:cNvSpPr/>
      </dsp:nvSpPr>
      <dsp:spPr>
        <a:xfrm>
          <a:off x="1027935" y="1843583"/>
          <a:ext cx="579403" cy="57940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C6587E-7E0E-4619-A79A-5F17CBCE0DFA}">
      <dsp:nvSpPr>
        <dsp:cNvPr id="0" name=""/>
        <dsp:cNvSpPr/>
      </dsp:nvSpPr>
      <dsp:spPr>
        <a:xfrm>
          <a:off x="1149610" y="1965257"/>
          <a:ext cx="336053" cy="3360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DBF10F-AE7F-4CFE-8626-A183B2C7F3F7}">
      <dsp:nvSpPr>
        <dsp:cNvPr id="0" name=""/>
        <dsp:cNvSpPr/>
      </dsp:nvSpPr>
      <dsp:spPr>
        <a:xfrm>
          <a:off x="1731496" y="1843583"/>
          <a:ext cx="1365735" cy="579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Weighted Average of Precision is 0.89</a:t>
          </a:r>
        </a:p>
      </dsp:txBody>
      <dsp:txXfrm>
        <a:off x="1731496" y="1843583"/>
        <a:ext cx="1365735" cy="5794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1BAE6-92AC-4623-9697-157F81A37AE5}">
      <dsp:nvSpPr>
        <dsp:cNvPr id="0" name=""/>
        <dsp:cNvSpPr/>
      </dsp:nvSpPr>
      <dsp:spPr>
        <a:xfrm>
          <a:off x="1027935" y="1038671"/>
          <a:ext cx="579403" cy="57940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460A1B-B485-4C81-AF3B-3480D320017B}">
      <dsp:nvSpPr>
        <dsp:cNvPr id="0" name=""/>
        <dsp:cNvSpPr/>
      </dsp:nvSpPr>
      <dsp:spPr>
        <a:xfrm>
          <a:off x="1149610" y="1160346"/>
          <a:ext cx="336053" cy="3360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B1CAA66-E614-4959-B5AB-94BF852D7A4D}">
      <dsp:nvSpPr>
        <dsp:cNvPr id="0" name=""/>
        <dsp:cNvSpPr/>
      </dsp:nvSpPr>
      <dsp:spPr>
        <a:xfrm>
          <a:off x="1731496" y="1038671"/>
          <a:ext cx="1365735" cy="579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Accuracy obtained is </a:t>
          </a:r>
          <a:r>
            <a:rPr lang="en-US" sz="1300" kern="1200">
              <a:latin typeface="Bookman Old Style" panose="020F0302020204030204"/>
            </a:rPr>
            <a:t>0.78</a:t>
          </a:r>
          <a:endParaRPr lang="en-US" sz="1300" kern="1200"/>
        </a:p>
      </dsp:txBody>
      <dsp:txXfrm>
        <a:off x="1731496" y="1038671"/>
        <a:ext cx="1365735" cy="579403"/>
      </dsp:txXfrm>
    </dsp:sp>
    <dsp:sp modelId="{6648D248-138A-43F5-879C-FEBC548CBD4F}">
      <dsp:nvSpPr>
        <dsp:cNvPr id="0" name=""/>
        <dsp:cNvSpPr/>
      </dsp:nvSpPr>
      <dsp:spPr>
        <a:xfrm>
          <a:off x="3335201" y="1038671"/>
          <a:ext cx="579403" cy="579403"/>
        </a:xfrm>
        <a:prstGeom prst="ellipse">
          <a:avLst/>
        </a:prstGeom>
        <a:solidFill>
          <a:schemeClr val="accent5">
            <a:hueOff val="-1413758"/>
            <a:satOff val="-39920"/>
            <a:lumOff val="-98"/>
            <a:alphaOff val="0"/>
          </a:schemeClr>
        </a:solidFill>
        <a:ln>
          <a:noFill/>
        </a:ln>
        <a:effectLst/>
      </dsp:spPr>
      <dsp:style>
        <a:lnRef idx="0">
          <a:scrgbClr r="0" g="0" b="0"/>
        </a:lnRef>
        <a:fillRef idx="1">
          <a:scrgbClr r="0" g="0" b="0"/>
        </a:fillRef>
        <a:effectRef idx="0">
          <a:scrgbClr r="0" g="0" b="0"/>
        </a:effectRef>
        <a:fontRef idx="minor"/>
      </dsp:style>
    </dsp:sp>
    <dsp:sp modelId="{CED95652-062E-481B-9B70-820CB73814DB}">
      <dsp:nvSpPr>
        <dsp:cNvPr id="0" name=""/>
        <dsp:cNvSpPr/>
      </dsp:nvSpPr>
      <dsp:spPr>
        <a:xfrm>
          <a:off x="3456876" y="1160346"/>
          <a:ext cx="336053" cy="3360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CCC1CE-428E-462F-B5A6-B15E94C439D9}">
      <dsp:nvSpPr>
        <dsp:cNvPr id="0" name=""/>
        <dsp:cNvSpPr/>
      </dsp:nvSpPr>
      <dsp:spPr>
        <a:xfrm>
          <a:off x="4038762" y="1038671"/>
          <a:ext cx="1365735" cy="579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Weighted Average of Recall is </a:t>
          </a:r>
          <a:r>
            <a:rPr lang="en-US" sz="1300" kern="1200">
              <a:latin typeface="Bookman Old Style" panose="020F0302020204030204"/>
            </a:rPr>
            <a:t>0.78</a:t>
          </a:r>
          <a:endParaRPr lang="en-US" sz="1300" kern="1200"/>
        </a:p>
      </dsp:txBody>
      <dsp:txXfrm>
        <a:off x="4038762" y="1038671"/>
        <a:ext cx="1365735" cy="579403"/>
      </dsp:txXfrm>
    </dsp:sp>
    <dsp:sp modelId="{A2ED0166-29F7-41FB-BA6E-F38E840B1010}">
      <dsp:nvSpPr>
        <dsp:cNvPr id="0" name=""/>
        <dsp:cNvSpPr/>
      </dsp:nvSpPr>
      <dsp:spPr>
        <a:xfrm>
          <a:off x="1027935" y="1843583"/>
          <a:ext cx="579403" cy="579403"/>
        </a:xfrm>
        <a:prstGeom prst="ellipse">
          <a:avLst/>
        </a:prstGeom>
        <a:solidFill>
          <a:schemeClr val="accent5">
            <a:hueOff val="-2827515"/>
            <a:satOff val="-79839"/>
            <a:lumOff val="-197"/>
            <a:alphaOff val="0"/>
          </a:schemeClr>
        </a:solidFill>
        <a:ln>
          <a:noFill/>
        </a:ln>
        <a:effectLst/>
      </dsp:spPr>
      <dsp:style>
        <a:lnRef idx="0">
          <a:scrgbClr r="0" g="0" b="0"/>
        </a:lnRef>
        <a:fillRef idx="1">
          <a:scrgbClr r="0" g="0" b="0"/>
        </a:fillRef>
        <a:effectRef idx="0">
          <a:scrgbClr r="0" g="0" b="0"/>
        </a:effectRef>
        <a:fontRef idx="minor"/>
      </dsp:style>
    </dsp:sp>
    <dsp:sp modelId="{D2C6587E-7E0E-4619-A79A-5F17CBCE0DFA}">
      <dsp:nvSpPr>
        <dsp:cNvPr id="0" name=""/>
        <dsp:cNvSpPr/>
      </dsp:nvSpPr>
      <dsp:spPr>
        <a:xfrm>
          <a:off x="1149610" y="1965257"/>
          <a:ext cx="336053" cy="3360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DBF10F-AE7F-4CFE-8626-A183B2C7F3F7}">
      <dsp:nvSpPr>
        <dsp:cNvPr id="0" name=""/>
        <dsp:cNvSpPr/>
      </dsp:nvSpPr>
      <dsp:spPr>
        <a:xfrm>
          <a:off x="1731496" y="1843583"/>
          <a:ext cx="1365735" cy="579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Weighted Average of Precision is </a:t>
          </a:r>
          <a:r>
            <a:rPr lang="en-US" sz="1300" kern="1200">
              <a:latin typeface="Bookman Old Style" panose="020F0302020204030204"/>
            </a:rPr>
            <a:t>0.78</a:t>
          </a:r>
          <a:endParaRPr lang="en-US" sz="1300" kern="1200"/>
        </a:p>
      </dsp:txBody>
      <dsp:txXfrm>
        <a:off x="1731496" y="1843583"/>
        <a:ext cx="1365735" cy="57940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4/1/2023</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4/1/2023</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4/1/2023</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4/1/2023</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4/1/2023</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4/1/2023</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4/1/2023</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4/1/2023</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4/1/2023</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4/1/2023</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3.png"/><Relationship Id="rId7" Type="http://schemas.openxmlformats.org/officeDocument/2006/relationships/diagramColors" Target="../diagrams/colors3.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07/s42452-019-1926-x" TargetMode="External"/><Relationship Id="rId2" Type="http://schemas.openxmlformats.org/officeDocument/2006/relationships/hyperlink" Target="https://machinelearningmastery.com/failure-of-accuracy-for-imbalanced-class-distributions/#:~:text=Classification%20accuracy%20is%20a%20metric,used%20for%20evaluating%20classifier%20mode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88880" y="152410"/>
            <a:ext cx="12191980" cy="685799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2473960"/>
          </a:xfrm>
        </p:spPr>
        <p:txBody>
          <a:bodyPr>
            <a:normAutofit/>
          </a:bodyPr>
          <a:lstStyle/>
          <a:p>
            <a:pPr algn="ctr"/>
            <a:r>
              <a:rPr lang="en-US" sz="5400">
                <a:solidFill>
                  <a:srgbClr val="FFFFFF"/>
                </a:solidFill>
              </a:rPr>
              <a:t>IMDB REVIEWS SENTIMENT ANALYSIS</a:t>
            </a:r>
            <a:endParaRPr lang="en-US" sz="540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068301" y="4035552"/>
            <a:ext cx="10058400" cy="2438400"/>
          </a:xfrm>
        </p:spPr>
        <p:txBody>
          <a:bodyPr vert="horz" lIns="91440" tIns="45720" rIns="91440" bIns="45720" rtlCol="0" anchor="t">
            <a:normAutofit/>
          </a:bodyPr>
          <a:lstStyle/>
          <a:p>
            <a:pPr algn="r"/>
            <a:r>
              <a:rPr lang="en-US" sz="2000" b="1">
                <a:solidFill>
                  <a:srgbClr val="FFFFFF"/>
                </a:solidFill>
              </a:rPr>
              <a:t>T</a:t>
            </a:r>
            <a:r>
              <a:rPr lang="en-US" sz="2000" b="1">
                <a:solidFill>
                  <a:srgbClr val="FFFFFF"/>
                </a:solidFill>
                <a:latin typeface="Calibri"/>
                <a:ea typeface="Calibri"/>
                <a:cs typeface="Calibri"/>
              </a:rPr>
              <a:t>eam 4 </a:t>
            </a:r>
            <a:endParaRPr lang="en-US" b="1">
              <a:solidFill>
                <a:srgbClr val="FFFFFF"/>
              </a:solidFill>
              <a:latin typeface="Franklin Gothic Book" panose="020F0502020204030204"/>
              <a:ea typeface="Calibri"/>
              <a:cs typeface="Calibri"/>
            </a:endParaRPr>
          </a:p>
          <a:p>
            <a:pPr algn="r"/>
            <a:r>
              <a:rPr lang="en-US" sz="1800">
                <a:solidFill>
                  <a:srgbClr val="FFFFFF"/>
                </a:solidFill>
                <a:latin typeface="Calibri"/>
                <a:ea typeface="Calibri"/>
                <a:cs typeface="Calibri"/>
              </a:rPr>
              <a:t>Aishwarya </a:t>
            </a:r>
            <a:r>
              <a:rPr lang="en-US" sz="1800" err="1">
                <a:solidFill>
                  <a:srgbClr val="FFFFFF"/>
                </a:solidFill>
                <a:latin typeface="Calibri"/>
                <a:ea typeface="Calibri"/>
                <a:cs typeface="Calibri"/>
              </a:rPr>
              <a:t>arab</a:t>
            </a:r>
            <a:r>
              <a:rPr lang="en-US" sz="1800">
                <a:solidFill>
                  <a:srgbClr val="FFFFFF"/>
                </a:solidFill>
                <a:latin typeface="Calibri"/>
                <a:ea typeface="Calibri"/>
                <a:cs typeface="Calibri"/>
              </a:rPr>
              <a:t>,</a:t>
            </a:r>
            <a:endParaRPr lang="en-US" sz="1800">
              <a:latin typeface="Calibri"/>
              <a:ea typeface="Calibri"/>
              <a:cs typeface="Calibri"/>
            </a:endParaRPr>
          </a:p>
          <a:p>
            <a:pPr algn="r"/>
            <a:r>
              <a:rPr lang="en-US" sz="1800">
                <a:solidFill>
                  <a:srgbClr val="FFFFFF"/>
                </a:solidFill>
                <a:latin typeface="Calibri"/>
                <a:ea typeface="Calibri"/>
                <a:cs typeface="Calibri"/>
              </a:rPr>
              <a:t> </a:t>
            </a:r>
            <a:r>
              <a:rPr lang="en-US" sz="1800" err="1">
                <a:solidFill>
                  <a:srgbClr val="FFFFFF"/>
                </a:solidFill>
                <a:latin typeface="Calibri"/>
                <a:ea typeface="Calibri"/>
                <a:cs typeface="Calibri"/>
              </a:rPr>
              <a:t>prakruti</a:t>
            </a:r>
            <a:r>
              <a:rPr lang="en-US" sz="1800">
                <a:solidFill>
                  <a:srgbClr val="FFFFFF"/>
                </a:solidFill>
                <a:latin typeface="Calibri"/>
                <a:ea typeface="Calibri"/>
                <a:cs typeface="Calibri"/>
              </a:rPr>
              <a:t> </a:t>
            </a:r>
            <a:r>
              <a:rPr lang="en-US" sz="1800" err="1">
                <a:solidFill>
                  <a:srgbClr val="FFFFFF"/>
                </a:solidFill>
                <a:latin typeface="Calibri"/>
                <a:ea typeface="Calibri"/>
                <a:cs typeface="Calibri"/>
              </a:rPr>
              <a:t>rajendra</a:t>
            </a:r>
            <a:r>
              <a:rPr lang="en-US" sz="1800">
                <a:solidFill>
                  <a:srgbClr val="FFFFFF"/>
                </a:solidFill>
                <a:latin typeface="Calibri"/>
                <a:ea typeface="Calibri"/>
                <a:cs typeface="Calibri"/>
              </a:rPr>
              <a:t> </a:t>
            </a:r>
            <a:r>
              <a:rPr lang="en-US" sz="1800" err="1">
                <a:solidFill>
                  <a:srgbClr val="FFFFFF"/>
                </a:solidFill>
                <a:latin typeface="Calibri"/>
                <a:ea typeface="Calibri"/>
                <a:cs typeface="Calibri"/>
              </a:rPr>
              <a:t>kothari</a:t>
            </a:r>
            <a:r>
              <a:rPr lang="en-US" sz="1800">
                <a:solidFill>
                  <a:srgbClr val="FFFFFF"/>
                </a:solidFill>
                <a:latin typeface="Calibri"/>
                <a:ea typeface="Calibri"/>
                <a:cs typeface="Calibri"/>
              </a:rPr>
              <a:t>,</a:t>
            </a:r>
          </a:p>
          <a:p>
            <a:pPr algn="r"/>
            <a:r>
              <a:rPr lang="en-US" sz="1800" err="1">
                <a:solidFill>
                  <a:srgbClr val="FFFFFF"/>
                </a:solidFill>
                <a:latin typeface="Calibri"/>
                <a:ea typeface="Calibri"/>
                <a:cs typeface="Calibri"/>
              </a:rPr>
              <a:t>shubham</a:t>
            </a:r>
            <a:r>
              <a:rPr lang="en-US" sz="1800">
                <a:solidFill>
                  <a:srgbClr val="FFFFFF"/>
                </a:solidFill>
                <a:latin typeface="Calibri"/>
                <a:ea typeface="Calibri"/>
                <a:cs typeface="Calibri"/>
              </a:rPr>
              <a:t> </a:t>
            </a:r>
            <a:r>
              <a:rPr lang="en-US" sz="1800" err="1">
                <a:solidFill>
                  <a:srgbClr val="FFFFFF"/>
                </a:solidFill>
                <a:latin typeface="Calibri"/>
                <a:ea typeface="Calibri"/>
                <a:cs typeface="Calibri"/>
              </a:rPr>
              <a:t>sharad</a:t>
            </a:r>
            <a:r>
              <a:rPr lang="en-US" sz="1800">
                <a:solidFill>
                  <a:srgbClr val="FFFFFF"/>
                </a:solidFill>
                <a:latin typeface="Calibri"/>
                <a:ea typeface="Calibri"/>
                <a:cs typeface="Calibri"/>
              </a:rPr>
              <a:t> </a:t>
            </a:r>
            <a:r>
              <a:rPr lang="en-US" sz="1800" err="1">
                <a:solidFill>
                  <a:srgbClr val="FFFFFF"/>
                </a:solidFill>
                <a:latin typeface="Calibri"/>
                <a:ea typeface="Calibri"/>
                <a:cs typeface="Calibri"/>
              </a:rPr>
              <a:t>khaladkar</a:t>
            </a:r>
            <a:endParaRPr lang="en-US" sz="1800">
              <a:latin typeface="Calibri"/>
              <a:ea typeface="Calibri"/>
              <a:cs typeface="Calibri"/>
            </a:endParaRPr>
          </a:p>
        </p:txBody>
      </p:sp>
      <p:cxnSp>
        <p:nvCxnSpPr>
          <p:cNvPr id="46" name="Straight Connector 45">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8"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8E5EB-CCCF-72C1-8A8F-12193562C762}"/>
              </a:ext>
            </a:extLst>
          </p:cNvPr>
          <p:cNvSpPr>
            <a:spLocks noGrp="1"/>
          </p:cNvSpPr>
          <p:nvPr>
            <p:ph type="title"/>
          </p:nvPr>
        </p:nvSpPr>
        <p:spPr>
          <a:xfrm>
            <a:off x="878911" y="643468"/>
            <a:ext cx="3177847" cy="1674180"/>
          </a:xfrm>
        </p:spPr>
        <p:txBody>
          <a:bodyPr>
            <a:normAutofit/>
          </a:bodyPr>
          <a:lstStyle/>
          <a:p>
            <a:r>
              <a:rPr lang="en-US" sz="3600" b="1">
                <a:latin typeface="Franklin Gothic Book"/>
                <a:cs typeface="Times New Roman"/>
              </a:rPr>
              <a:t>Most Frequent Positive words</a:t>
            </a:r>
            <a:endParaRPr lang="en-US" sz="3600" b="1">
              <a:latin typeface="Franklin Gothic Book"/>
            </a:endParaRPr>
          </a:p>
        </p:txBody>
      </p:sp>
      <p:cxnSp>
        <p:nvCxnSpPr>
          <p:cNvPr id="40" name="Straight Connector 39">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5B59F2CE-CF31-15C6-B912-BF246BC29862}"/>
              </a:ext>
            </a:extLst>
          </p:cNvPr>
          <p:cNvSpPr>
            <a:spLocks noGrp="1"/>
          </p:cNvSpPr>
          <p:nvPr>
            <p:ph idx="1"/>
          </p:nvPr>
        </p:nvSpPr>
        <p:spPr>
          <a:xfrm>
            <a:off x="858064" y="2639380"/>
            <a:ext cx="3205049" cy="3229714"/>
          </a:xfrm>
        </p:spPr>
        <p:txBody>
          <a:bodyPr vert="horz" lIns="0" tIns="45720" rIns="0" bIns="45720" rtlCol="0" anchor="t">
            <a:normAutofit/>
          </a:bodyPr>
          <a:lstStyle/>
          <a:p>
            <a:r>
              <a:rPr lang="en-US">
                <a:ea typeface="+mn-lt"/>
                <a:cs typeface="+mn-lt"/>
              </a:rPr>
              <a:t>“one” was the most common word that was used more than 25,000 times in the positive reviews, followed by like, time, good</a:t>
            </a:r>
            <a:endParaRPr lang="en-US"/>
          </a:p>
        </p:txBody>
      </p:sp>
      <p:pic>
        <p:nvPicPr>
          <p:cNvPr id="3" name="Picture 4" descr="Chart&#10;&#10;Description automatically generated">
            <a:extLst>
              <a:ext uri="{FF2B5EF4-FFF2-40B4-BE49-F238E27FC236}">
                <a16:creationId xmlns:a16="http://schemas.microsoft.com/office/drawing/2014/main" id="{BFA603A6-D9A5-6DDD-CF25-27BB754659FE}"/>
              </a:ext>
            </a:extLst>
          </p:cNvPr>
          <p:cNvPicPr>
            <a:picLocks noChangeAspect="1"/>
          </p:cNvPicPr>
          <p:nvPr/>
        </p:nvPicPr>
        <p:blipFill>
          <a:blip r:embed="rId2"/>
          <a:stretch>
            <a:fillRect/>
          </a:stretch>
        </p:blipFill>
        <p:spPr>
          <a:xfrm>
            <a:off x="4068009" y="1479842"/>
            <a:ext cx="7970511" cy="3088236"/>
          </a:xfrm>
          <a:prstGeom prst="rect">
            <a:avLst/>
          </a:prstGeom>
        </p:spPr>
      </p:pic>
      <p:sp>
        <p:nvSpPr>
          <p:cNvPr id="42" name="Rectangle 41">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44759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8E5EB-CCCF-72C1-8A8F-12193562C762}"/>
              </a:ext>
            </a:extLst>
          </p:cNvPr>
          <p:cNvSpPr>
            <a:spLocks noGrp="1"/>
          </p:cNvSpPr>
          <p:nvPr>
            <p:ph type="title"/>
          </p:nvPr>
        </p:nvSpPr>
        <p:spPr>
          <a:xfrm>
            <a:off x="383611" y="643468"/>
            <a:ext cx="3673147" cy="1674180"/>
          </a:xfrm>
        </p:spPr>
        <p:txBody>
          <a:bodyPr>
            <a:normAutofit/>
          </a:bodyPr>
          <a:lstStyle/>
          <a:p>
            <a:pPr algn="r"/>
            <a:r>
              <a:rPr lang="en-US" sz="3600" b="1">
                <a:latin typeface="Franklin Gothic Book"/>
                <a:cs typeface="Times New Roman"/>
              </a:rPr>
              <a:t>Most Frequent Negative words</a:t>
            </a:r>
            <a:endParaRPr lang="en-US" sz="3600" b="1">
              <a:latin typeface="Franklin Gothic Book"/>
            </a:endParaRPr>
          </a:p>
        </p:txBody>
      </p:sp>
      <p:cxnSp>
        <p:nvCxnSpPr>
          <p:cNvPr id="40" name="Straight Connector 39">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5B59F2CE-CF31-15C6-B912-BF246BC29862}"/>
              </a:ext>
            </a:extLst>
          </p:cNvPr>
          <p:cNvSpPr>
            <a:spLocks noGrp="1"/>
          </p:cNvSpPr>
          <p:nvPr>
            <p:ph idx="1"/>
          </p:nvPr>
        </p:nvSpPr>
        <p:spPr>
          <a:xfrm>
            <a:off x="374645" y="2639380"/>
            <a:ext cx="3688468" cy="3229714"/>
          </a:xfrm>
        </p:spPr>
        <p:txBody>
          <a:bodyPr vert="horz" lIns="0" tIns="45720" rIns="0" bIns="45720" rtlCol="0" anchor="t">
            <a:normAutofit/>
          </a:bodyPr>
          <a:lstStyle/>
          <a:p>
            <a:pPr algn="r"/>
            <a:r>
              <a:rPr lang="en-US">
                <a:ea typeface="+mn-lt"/>
                <a:cs typeface="+mn-lt"/>
              </a:rPr>
              <a:t>“one” was the most common word in negative reviews and appeared more than 25,000 times, followed by like, make, even.</a:t>
            </a:r>
            <a:endParaRPr lang="en-US"/>
          </a:p>
          <a:p>
            <a:br>
              <a:rPr lang="en-US"/>
            </a:br>
            <a:endParaRPr lang="en-US"/>
          </a:p>
        </p:txBody>
      </p:sp>
      <p:sp>
        <p:nvSpPr>
          <p:cNvPr id="42" name="Rectangle 41">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descr="Chart, line chart&#10;&#10;Description automatically generated">
            <a:extLst>
              <a:ext uri="{FF2B5EF4-FFF2-40B4-BE49-F238E27FC236}">
                <a16:creationId xmlns:a16="http://schemas.microsoft.com/office/drawing/2014/main" id="{4AF95A7B-18F0-296F-556C-3684D63D83D9}"/>
              </a:ext>
            </a:extLst>
          </p:cNvPr>
          <p:cNvPicPr>
            <a:picLocks noChangeAspect="1"/>
          </p:cNvPicPr>
          <p:nvPr/>
        </p:nvPicPr>
        <p:blipFill>
          <a:blip r:embed="rId2"/>
          <a:stretch>
            <a:fillRect/>
          </a:stretch>
        </p:blipFill>
        <p:spPr>
          <a:xfrm>
            <a:off x="4244782" y="1568258"/>
            <a:ext cx="7772632" cy="3145339"/>
          </a:xfrm>
          <a:prstGeom prst="rect">
            <a:avLst/>
          </a:prstGeom>
        </p:spPr>
      </p:pic>
    </p:spTree>
    <p:extLst>
      <p:ext uri="{BB962C8B-B14F-4D97-AF65-F5344CB8AC3E}">
        <p14:creationId xmlns:p14="http://schemas.microsoft.com/office/powerpoint/2010/main" val="2887360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13306-738A-E235-4D7B-855FBE12D197}"/>
              </a:ext>
            </a:extLst>
          </p:cNvPr>
          <p:cNvSpPr>
            <a:spLocks noGrp="1"/>
          </p:cNvSpPr>
          <p:nvPr>
            <p:ph type="title"/>
          </p:nvPr>
        </p:nvSpPr>
        <p:spPr>
          <a:xfrm>
            <a:off x="5117309" y="634946"/>
            <a:ext cx="6432434" cy="1450757"/>
          </a:xfrm>
        </p:spPr>
        <p:txBody>
          <a:bodyPr>
            <a:normAutofit/>
          </a:bodyPr>
          <a:lstStyle/>
          <a:p>
            <a:r>
              <a:rPr lang="en-US" sz="6000" b="1">
                <a:latin typeface="Times New Roman"/>
                <a:cs typeface="Times New Roman"/>
              </a:rPr>
              <a:t>Logistic Regression</a:t>
            </a:r>
          </a:p>
        </p:txBody>
      </p:sp>
      <p:pic>
        <p:nvPicPr>
          <p:cNvPr id="93" name="Picture 93" descr="Chart, treemap chart&#10;&#10;Description automatically generated">
            <a:extLst>
              <a:ext uri="{FF2B5EF4-FFF2-40B4-BE49-F238E27FC236}">
                <a16:creationId xmlns:a16="http://schemas.microsoft.com/office/drawing/2014/main" id="{FA819913-161F-B68F-F8B8-FC4CD8FBFBE8}"/>
              </a:ext>
            </a:extLst>
          </p:cNvPr>
          <p:cNvPicPr>
            <a:picLocks noChangeAspect="1"/>
          </p:cNvPicPr>
          <p:nvPr/>
        </p:nvPicPr>
        <p:blipFill>
          <a:blip r:embed="rId2"/>
          <a:stretch>
            <a:fillRect/>
          </a:stretch>
        </p:blipFill>
        <p:spPr>
          <a:xfrm>
            <a:off x="1191083" y="634947"/>
            <a:ext cx="2887145" cy="2519034"/>
          </a:xfrm>
          <a:prstGeom prst="rect">
            <a:avLst/>
          </a:prstGeom>
        </p:spPr>
      </p:pic>
      <p:cxnSp>
        <p:nvCxnSpPr>
          <p:cNvPr id="100" name="Straight Connector 99">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072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3" name="Picture 53" descr="Table&#10;&#10;Description automatically generated">
            <a:extLst>
              <a:ext uri="{FF2B5EF4-FFF2-40B4-BE49-F238E27FC236}">
                <a16:creationId xmlns:a16="http://schemas.microsoft.com/office/drawing/2014/main" id="{8EE0DD6F-B2A8-DBF8-554A-87DC77D20E32}"/>
              </a:ext>
            </a:extLst>
          </p:cNvPr>
          <p:cNvPicPr>
            <a:picLocks noChangeAspect="1"/>
          </p:cNvPicPr>
          <p:nvPr/>
        </p:nvPicPr>
        <p:blipFill>
          <a:blip r:embed="rId3"/>
          <a:stretch>
            <a:fillRect/>
          </a:stretch>
        </p:blipFill>
        <p:spPr>
          <a:xfrm>
            <a:off x="633999" y="4039880"/>
            <a:ext cx="4001315" cy="1350443"/>
          </a:xfrm>
          <a:prstGeom prst="rect">
            <a:avLst/>
          </a:prstGeom>
        </p:spPr>
      </p:pic>
      <p:sp>
        <p:nvSpPr>
          <p:cNvPr id="102" name="Rectangle 101">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5" name="Content Placeholder 2">
            <a:extLst>
              <a:ext uri="{FF2B5EF4-FFF2-40B4-BE49-F238E27FC236}">
                <a16:creationId xmlns:a16="http://schemas.microsoft.com/office/drawing/2014/main" id="{29DED979-988D-28D5-2627-47B037AF78BC}"/>
              </a:ext>
            </a:extLst>
          </p:cNvPr>
          <p:cNvGraphicFramePr>
            <a:graphicFrameLocks noGrp="1"/>
          </p:cNvGraphicFramePr>
          <p:nvPr>
            <p:ph idx="1"/>
            <p:extLst>
              <p:ext uri="{D42A27DB-BD31-4B8C-83A1-F6EECF244321}">
                <p14:modId xmlns:p14="http://schemas.microsoft.com/office/powerpoint/2010/main" val="1304110189"/>
              </p:ext>
            </p:extLst>
          </p:nvPr>
        </p:nvGraphicFramePr>
        <p:xfrm>
          <a:off x="5117308" y="2407436"/>
          <a:ext cx="6432434" cy="34616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83222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13306-738A-E235-4D7B-855FBE12D197}"/>
              </a:ext>
            </a:extLst>
          </p:cNvPr>
          <p:cNvSpPr>
            <a:spLocks noGrp="1"/>
          </p:cNvSpPr>
          <p:nvPr>
            <p:ph type="title"/>
          </p:nvPr>
        </p:nvSpPr>
        <p:spPr>
          <a:xfrm>
            <a:off x="5117309" y="634946"/>
            <a:ext cx="6432434" cy="1450757"/>
          </a:xfrm>
        </p:spPr>
        <p:txBody>
          <a:bodyPr>
            <a:normAutofit/>
          </a:bodyPr>
          <a:lstStyle/>
          <a:p>
            <a:r>
              <a:rPr lang="en-US" sz="6000" b="1">
                <a:latin typeface="Times New Roman"/>
                <a:cs typeface="Times New Roman"/>
              </a:rPr>
              <a:t>Decision Tree</a:t>
            </a:r>
          </a:p>
        </p:txBody>
      </p:sp>
      <p:pic>
        <p:nvPicPr>
          <p:cNvPr id="13" name="Picture 13" descr="Chart, treemap chart&#10;&#10;Description automatically generated">
            <a:extLst>
              <a:ext uri="{FF2B5EF4-FFF2-40B4-BE49-F238E27FC236}">
                <a16:creationId xmlns:a16="http://schemas.microsoft.com/office/drawing/2014/main" id="{EC346F8F-8DB7-1216-7AF5-FE7014700C2F}"/>
              </a:ext>
            </a:extLst>
          </p:cNvPr>
          <p:cNvPicPr>
            <a:picLocks noChangeAspect="1"/>
          </p:cNvPicPr>
          <p:nvPr/>
        </p:nvPicPr>
        <p:blipFill>
          <a:blip r:embed="rId2"/>
          <a:stretch>
            <a:fillRect/>
          </a:stretch>
        </p:blipFill>
        <p:spPr>
          <a:xfrm>
            <a:off x="1191083" y="634947"/>
            <a:ext cx="2887145" cy="2519034"/>
          </a:xfrm>
          <a:prstGeom prst="rect">
            <a:avLst/>
          </a:prstGeom>
        </p:spPr>
      </p:pic>
      <p:cxnSp>
        <p:nvCxnSpPr>
          <p:cNvPr id="30" name="Straight Connector 29">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072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6" name="Picture 53" descr="Table&#10;&#10;Description automatically generated">
            <a:extLst>
              <a:ext uri="{FF2B5EF4-FFF2-40B4-BE49-F238E27FC236}">
                <a16:creationId xmlns:a16="http://schemas.microsoft.com/office/drawing/2014/main" id="{05DC796A-4518-686B-E10B-863AF2306D41}"/>
              </a:ext>
            </a:extLst>
          </p:cNvPr>
          <p:cNvPicPr>
            <a:picLocks noChangeAspect="1"/>
          </p:cNvPicPr>
          <p:nvPr/>
        </p:nvPicPr>
        <p:blipFill>
          <a:blip r:embed="rId3"/>
          <a:stretch>
            <a:fillRect/>
          </a:stretch>
        </p:blipFill>
        <p:spPr>
          <a:xfrm>
            <a:off x="633999" y="4039880"/>
            <a:ext cx="4001315" cy="1350443"/>
          </a:xfrm>
          <a:prstGeom prst="rect">
            <a:avLst/>
          </a:prstGeom>
        </p:spPr>
      </p:pic>
      <p:sp>
        <p:nvSpPr>
          <p:cNvPr id="32" name="Rectangle 31">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5" name="Content Placeholder 2">
            <a:extLst>
              <a:ext uri="{FF2B5EF4-FFF2-40B4-BE49-F238E27FC236}">
                <a16:creationId xmlns:a16="http://schemas.microsoft.com/office/drawing/2014/main" id="{29DED979-988D-28D5-2627-47B037AF78BC}"/>
              </a:ext>
            </a:extLst>
          </p:cNvPr>
          <p:cNvGraphicFramePr>
            <a:graphicFrameLocks noGrp="1"/>
          </p:cNvGraphicFramePr>
          <p:nvPr>
            <p:ph idx="1"/>
            <p:extLst>
              <p:ext uri="{D42A27DB-BD31-4B8C-83A1-F6EECF244321}">
                <p14:modId xmlns:p14="http://schemas.microsoft.com/office/powerpoint/2010/main" val="2638416102"/>
              </p:ext>
            </p:extLst>
          </p:nvPr>
        </p:nvGraphicFramePr>
        <p:xfrm>
          <a:off x="5117308" y="2407436"/>
          <a:ext cx="6432434" cy="34616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41174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 name="Rectangle 132">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13306-738A-E235-4D7B-855FBE12D197}"/>
              </a:ext>
            </a:extLst>
          </p:cNvPr>
          <p:cNvSpPr>
            <a:spLocks noGrp="1"/>
          </p:cNvSpPr>
          <p:nvPr>
            <p:ph type="title"/>
          </p:nvPr>
        </p:nvSpPr>
        <p:spPr>
          <a:xfrm>
            <a:off x="4558509" y="279346"/>
            <a:ext cx="6991234" cy="1806357"/>
          </a:xfrm>
        </p:spPr>
        <p:txBody>
          <a:bodyPr>
            <a:noAutofit/>
          </a:bodyPr>
          <a:lstStyle/>
          <a:p>
            <a:pPr algn="ctr"/>
            <a:r>
              <a:rPr lang="en-US" sz="6000" b="1">
                <a:latin typeface="Times New Roman"/>
                <a:cs typeface="Times New Roman"/>
              </a:rPr>
              <a:t>K-Nearest Neighbors</a:t>
            </a:r>
            <a:endParaRPr lang="en-US"/>
          </a:p>
        </p:txBody>
      </p:sp>
      <p:pic>
        <p:nvPicPr>
          <p:cNvPr id="128" name="Picture 128" descr="Chart, treemap chart&#10;&#10;Description automatically generated">
            <a:extLst>
              <a:ext uri="{FF2B5EF4-FFF2-40B4-BE49-F238E27FC236}">
                <a16:creationId xmlns:a16="http://schemas.microsoft.com/office/drawing/2014/main" id="{63F942C7-E757-EA9B-E1FB-27EFFE9D13E8}"/>
              </a:ext>
            </a:extLst>
          </p:cNvPr>
          <p:cNvPicPr>
            <a:picLocks noChangeAspect="1"/>
          </p:cNvPicPr>
          <p:nvPr/>
        </p:nvPicPr>
        <p:blipFill>
          <a:blip r:embed="rId2"/>
          <a:stretch>
            <a:fillRect/>
          </a:stretch>
        </p:blipFill>
        <p:spPr>
          <a:xfrm>
            <a:off x="1258134" y="634947"/>
            <a:ext cx="2753043" cy="2519034"/>
          </a:xfrm>
          <a:prstGeom prst="rect">
            <a:avLst/>
          </a:prstGeom>
        </p:spPr>
      </p:pic>
      <p:cxnSp>
        <p:nvCxnSpPr>
          <p:cNvPr id="135" name="Straight Connector 134">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072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27" name="Picture 127" descr="Calendar&#10;&#10;Description automatically generated">
            <a:extLst>
              <a:ext uri="{FF2B5EF4-FFF2-40B4-BE49-F238E27FC236}">
                <a16:creationId xmlns:a16="http://schemas.microsoft.com/office/drawing/2014/main" id="{396887C8-DAE3-BF4B-58AA-ECDE007A5A00}"/>
              </a:ext>
            </a:extLst>
          </p:cNvPr>
          <p:cNvPicPr>
            <a:picLocks noChangeAspect="1"/>
          </p:cNvPicPr>
          <p:nvPr/>
        </p:nvPicPr>
        <p:blipFill>
          <a:blip r:embed="rId3"/>
          <a:stretch>
            <a:fillRect/>
          </a:stretch>
        </p:blipFill>
        <p:spPr>
          <a:xfrm>
            <a:off x="633999" y="4059887"/>
            <a:ext cx="4001315" cy="1310430"/>
          </a:xfrm>
          <a:prstGeom prst="rect">
            <a:avLst/>
          </a:prstGeom>
        </p:spPr>
      </p:pic>
      <p:sp>
        <p:nvSpPr>
          <p:cNvPr id="137" name="Rectangle 136">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5" name="Content Placeholder 2">
            <a:extLst>
              <a:ext uri="{FF2B5EF4-FFF2-40B4-BE49-F238E27FC236}">
                <a16:creationId xmlns:a16="http://schemas.microsoft.com/office/drawing/2014/main" id="{29DED979-988D-28D5-2627-47B037AF78BC}"/>
              </a:ext>
            </a:extLst>
          </p:cNvPr>
          <p:cNvGraphicFramePr>
            <a:graphicFrameLocks noGrp="1"/>
          </p:cNvGraphicFramePr>
          <p:nvPr>
            <p:ph idx="1"/>
            <p:extLst>
              <p:ext uri="{D42A27DB-BD31-4B8C-83A1-F6EECF244321}">
                <p14:modId xmlns:p14="http://schemas.microsoft.com/office/powerpoint/2010/main" val="3956725573"/>
              </p:ext>
            </p:extLst>
          </p:nvPr>
        </p:nvGraphicFramePr>
        <p:xfrm>
          <a:off x="5117308" y="2407436"/>
          <a:ext cx="6432434" cy="34616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08626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sz="6000" b="1">
                <a:latin typeface="Times New Roman"/>
                <a:cs typeface="Times New Roman"/>
              </a:rPr>
              <a:t>Conclusion</a:t>
            </a:r>
          </a:p>
        </p:txBody>
      </p:sp>
      <p:sp>
        <p:nvSpPr>
          <p:cNvPr id="5" name="Content Placeholder 4">
            <a:extLst>
              <a:ext uri="{FF2B5EF4-FFF2-40B4-BE49-F238E27FC236}">
                <a16:creationId xmlns:a16="http://schemas.microsoft.com/office/drawing/2014/main" id="{0E584360-E836-3EA7-0C5E-1FEB8782F478}"/>
              </a:ext>
            </a:extLst>
          </p:cNvPr>
          <p:cNvSpPr>
            <a:spLocks noGrp="1"/>
          </p:cNvSpPr>
          <p:nvPr>
            <p:ph idx="1"/>
          </p:nvPr>
        </p:nvSpPr>
        <p:spPr/>
        <p:txBody>
          <a:bodyPr vert="horz" lIns="0" tIns="45720" rIns="0" bIns="45720" rtlCol="0" anchor="t">
            <a:normAutofit/>
          </a:bodyPr>
          <a:lstStyle/>
          <a:p>
            <a:pPr>
              <a:buFont typeface="Wingdings" panose="05000000000000000000" pitchFamily="2" charset="2"/>
              <a:buChar char="§"/>
            </a:pPr>
            <a:r>
              <a:rPr lang="en-US">
                <a:ea typeface="+mn-lt"/>
                <a:cs typeface="+mn-lt"/>
              </a:rPr>
              <a:t>Models compared based on accuracy</a:t>
            </a:r>
          </a:p>
          <a:p>
            <a:pPr>
              <a:buClr>
                <a:srgbClr val="EC7016"/>
              </a:buClr>
              <a:buFont typeface="Wingdings,Sans-Serif" panose="05000000000000000000" pitchFamily="2" charset="2"/>
              <a:buChar char="§"/>
            </a:pPr>
            <a:r>
              <a:rPr lang="en-US">
                <a:ea typeface="+mn-lt"/>
                <a:cs typeface="+mn-lt"/>
              </a:rPr>
              <a:t>Accuracy obtained for the models:</a:t>
            </a:r>
          </a:p>
          <a:p>
            <a:pPr marL="383540" lvl="1">
              <a:buFont typeface="Wingdings,Sans-Serif" panose="05000000000000000000" pitchFamily="2" charset="2"/>
              <a:buChar char="§"/>
            </a:pPr>
            <a:r>
              <a:rPr lang="en-US">
                <a:ea typeface="+mn-lt"/>
                <a:cs typeface="+mn-lt"/>
              </a:rPr>
              <a:t>Logistic Regression – 89 %</a:t>
            </a:r>
          </a:p>
          <a:p>
            <a:pPr marL="383540" lvl="1">
              <a:buFont typeface="Wingdings,Sans-Serif" panose="05000000000000000000" pitchFamily="2" charset="2"/>
              <a:buChar char="§"/>
            </a:pPr>
            <a:r>
              <a:rPr lang="en-US">
                <a:ea typeface="+mn-lt"/>
                <a:cs typeface="+mn-lt"/>
              </a:rPr>
              <a:t>Decision Tree – 89 %</a:t>
            </a:r>
          </a:p>
          <a:p>
            <a:pPr marL="383540" lvl="1">
              <a:buFont typeface="Wingdings,Sans-Serif" panose="05000000000000000000" pitchFamily="2" charset="2"/>
              <a:buChar char="§"/>
            </a:pPr>
            <a:r>
              <a:rPr lang="en-US">
                <a:ea typeface="+mn-lt"/>
                <a:cs typeface="+mn-lt"/>
              </a:rPr>
              <a:t>K-Nearest Neighbors – 78 %</a:t>
            </a:r>
            <a:endParaRPr lang="en-US"/>
          </a:p>
          <a:p>
            <a:pPr>
              <a:buClr>
                <a:srgbClr val="EC7016"/>
              </a:buClr>
              <a:buFont typeface="Wingdings" panose="05000000000000000000" pitchFamily="2" charset="2"/>
              <a:buChar char="§"/>
            </a:pPr>
            <a:r>
              <a:rPr lang="en-US">
                <a:ea typeface="+mn-lt"/>
                <a:cs typeface="+mn-lt"/>
              </a:rPr>
              <a:t>Logistic Regression, Decision Tree accuracy was higher</a:t>
            </a:r>
          </a:p>
          <a:p>
            <a:pPr>
              <a:buClr>
                <a:srgbClr val="EC7016"/>
              </a:buClr>
              <a:buFont typeface="Wingdings,Sans-Serif" panose="05000000000000000000" pitchFamily="2" charset="2"/>
              <a:buChar char="§"/>
            </a:pPr>
            <a:endParaRPr lang="en-US"/>
          </a:p>
        </p:txBody>
      </p:sp>
    </p:spTree>
    <p:extLst>
      <p:ext uri="{BB962C8B-B14F-4D97-AF65-F5344CB8AC3E}">
        <p14:creationId xmlns:p14="http://schemas.microsoft.com/office/powerpoint/2010/main" val="605204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sz="6000" b="1">
                <a:latin typeface="Times New Roman"/>
                <a:cs typeface="Times New Roman"/>
              </a:rPr>
              <a:t>Future Work</a:t>
            </a:r>
          </a:p>
        </p:txBody>
      </p:sp>
      <p:sp>
        <p:nvSpPr>
          <p:cNvPr id="5" name="Content Placeholder 4">
            <a:extLst>
              <a:ext uri="{FF2B5EF4-FFF2-40B4-BE49-F238E27FC236}">
                <a16:creationId xmlns:a16="http://schemas.microsoft.com/office/drawing/2014/main" id="{0E584360-E836-3EA7-0C5E-1FEB8782F478}"/>
              </a:ext>
            </a:extLst>
          </p:cNvPr>
          <p:cNvSpPr>
            <a:spLocks noGrp="1"/>
          </p:cNvSpPr>
          <p:nvPr>
            <p:ph idx="1"/>
          </p:nvPr>
        </p:nvSpPr>
        <p:spPr/>
        <p:txBody>
          <a:bodyPr vert="horz" lIns="0" tIns="45720" rIns="0" bIns="45720" rtlCol="0" anchor="t">
            <a:normAutofit/>
          </a:bodyPr>
          <a:lstStyle/>
          <a:p>
            <a:pPr>
              <a:buFont typeface="Wingdings" panose="05000000000000000000" pitchFamily="2" charset="2"/>
              <a:buChar char="§"/>
            </a:pPr>
            <a:r>
              <a:rPr lang="en-US">
                <a:ea typeface="+mn-lt"/>
                <a:cs typeface="+mn-lt"/>
              </a:rPr>
              <a:t>Data with additional features </a:t>
            </a:r>
            <a:endParaRPr lang="en-US"/>
          </a:p>
          <a:p>
            <a:pPr>
              <a:buFont typeface="Wingdings" panose="05000000000000000000" pitchFamily="2" charset="2"/>
              <a:buChar char="§"/>
            </a:pPr>
            <a:r>
              <a:rPr lang="en-US">
                <a:ea typeface="+mn-lt"/>
                <a:cs typeface="+mn-lt"/>
              </a:rPr>
              <a:t>Model the data with Neural Networks </a:t>
            </a:r>
          </a:p>
        </p:txBody>
      </p:sp>
    </p:spTree>
    <p:extLst>
      <p:ext uri="{BB962C8B-B14F-4D97-AF65-F5344CB8AC3E}">
        <p14:creationId xmlns:p14="http://schemas.microsoft.com/office/powerpoint/2010/main" val="745699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sz="6000" b="1">
                <a:latin typeface="Times New Roman"/>
                <a:cs typeface="Times New Roman"/>
              </a:rPr>
              <a:t>References</a:t>
            </a:r>
          </a:p>
        </p:txBody>
      </p:sp>
      <p:sp>
        <p:nvSpPr>
          <p:cNvPr id="5" name="Content Placeholder 4">
            <a:extLst>
              <a:ext uri="{FF2B5EF4-FFF2-40B4-BE49-F238E27FC236}">
                <a16:creationId xmlns:a16="http://schemas.microsoft.com/office/drawing/2014/main" id="{0E584360-E836-3EA7-0C5E-1FEB8782F478}"/>
              </a:ext>
            </a:extLst>
          </p:cNvPr>
          <p:cNvSpPr>
            <a:spLocks noGrp="1"/>
          </p:cNvSpPr>
          <p:nvPr>
            <p:ph idx="1"/>
          </p:nvPr>
        </p:nvSpPr>
        <p:spPr/>
        <p:txBody>
          <a:bodyPr vert="horz" lIns="0" tIns="45720" rIns="0" bIns="45720" rtlCol="0" anchor="t">
            <a:normAutofit lnSpcReduction="10000"/>
          </a:bodyPr>
          <a:lstStyle/>
          <a:p>
            <a:pPr>
              <a:buFont typeface="Calibri" panose="05000000000000000000" pitchFamily="2" charset="2"/>
              <a:buChar char=" "/>
            </a:pPr>
            <a:r>
              <a:rPr lang="en-US" sz="1100">
                <a:ea typeface="+mn-lt"/>
                <a:cs typeface="+mn-lt"/>
              </a:rPr>
              <a:t>[1]   W. P. Ramadhan, S. T. M. T. Astri </a:t>
            </a:r>
            <a:r>
              <a:rPr lang="en-US" sz="1100" err="1">
                <a:ea typeface="+mn-lt"/>
                <a:cs typeface="+mn-lt"/>
              </a:rPr>
              <a:t>Novianty</a:t>
            </a:r>
            <a:r>
              <a:rPr lang="en-US" sz="1100">
                <a:ea typeface="+mn-lt"/>
                <a:cs typeface="+mn-lt"/>
              </a:rPr>
              <a:t> and S. T. M. T. Casi </a:t>
            </a:r>
            <a:r>
              <a:rPr lang="en-US" sz="1100" err="1">
                <a:ea typeface="+mn-lt"/>
                <a:cs typeface="+mn-lt"/>
              </a:rPr>
              <a:t>Setianingsih</a:t>
            </a:r>
            <a:r>
              <a:rPr lang="en-US" sz="1100">
                <a:ea typeface="+mn-lt"/>
                <a:cs typeface="+mn-lt"/>
              </a:rPr>
              <a:t>, "Sentiment analysis using multinomial logistic regression," </a:t>
            </a:r>
            <a:r>
              <a:rPr lang="en-US" sz="1100" i="1">
                <a:ea typeface="+mn-lt"/>
                <a:cs typeface="+mn-lt"/>
              </a:rPr>
              <a:t>2017 International Conference on Control, Electronics, Renewable Energy and Communications (ICCRC)</a:t>
            </a:r>
            <a:r>
              <a:rPr lang="en-US" sz="1100">
                <a:ea typeface="+mn-lt"/>
                <a:cs typeface="+mn-lt"/>
              </a:rPr>
              <a:t>, 2017, pp. 46-49, </a:t>
            </a:r>
            <a:r>
              <a:rPr lang="en-US" sz="1100" err="1">
                <a:ea typeface="+mn-lt"/>
                <a:cs typeface="+mn-lt"/>
              </a:rPr>
              <a:t>doi</a:t>
            </a:r>
            <a:r>
              <a:rPr lang="en-US" sz="1100">
                <a:ea typeface="+mn-lt"/>
                <a:cs typeface="+mn-lt"/>
              </a:rPr>
              <a:t>: 10.1109/ICCEREC.2017.8226700.</a:t>
            </a:r>
          </a:p>
          <a:p>
            <a:pPr>
              <a:buFont typeface="Calibri" panose="05000000000000000000" pitchFamily="2" charset="2"/>
              <a:buChar char=" "/>
            </a:pPr>
            <a:r>
              <a:rPr lang="en-US" sz="1100">
                <a:ea typeface="+mn-lt"/>
                <a:cs typeface="+mn-lt"/>
              </a:rPr>
              <a:t>[2]  Das, B., &amp; Chakraborty, S. (2018). An improved text sentiment classification model using    TF-IDF and next word negation. </a:t>
            </a:r>
            <a:r>
              <a:rPr lang="en-US" sz="1100" i="1" err="1">
                <a:ea typeface="+mn-lt"/>
                <a:cs typeface="+mn-lt"/>
              </a:rPr>
              <a:t>arXiv</a:t>
            </a:r>
            <a:r>
              <a:rPr lang="en-US" sz="1100" i="1">
                <a:ea typeface="+mn-lt"/>
                <a:cs typeface="+mn-lt"/>
              </a:rPr>
              <a:t> preprint arXiv:1806.06407</a:t>
            </a:r>
            <a:r>
              <a:rPr lang="en-US" sz="1100" b="1">
                <a:ea typeface="+mn-lt"/>
                <a:cs typeface="+mn-lt"/>
              </a:rPr>
              <a:t>.</a:t>
            </a:r>
            <a:endParaRPr lang="en-US" sz="1100"/>
          </a:p>
          <a:p>
            <a:pPr>
              <a:buFont typeface="Calibri" panose="05000000000000000000" pitchFamily="2" charset="2"/>
              <a:buChar char=" "/>
            </a:pPr>
            <a:r>
              <a:rPr lang="en-US" sz="1100">
                <a:ea typeface="+mn-lt"/>
                <a:cs typeface="+mn-lt"/>
              </a:rPr>
              <a:t>[3].  M. A. Friedl and C. E. Brodley, “Decision tree classification of land cover from remotely sensed data,” Remote sensing of environment, vol. 61, no. 3, pp. 399–409, 1997.</a:t>
            </a:r>
            <a:endParaRPr lang="en-US" sz="1100"/>
          </a:p>
          <a:p>
            <a:pPr>
              <a:buFont typeface="Calibri" panose="05000000000000000000" pitchFamily="2" charset="2"/>
              <a:buChar char=" "/>
            </a:pPr>
            <a:r>
              <a:rPr lang="en-US" sz="1100">
                <a:ea typeface="+mn-lt"/>
                <a:cs typeface="+mn-lt"/>
              </a:rPr>
              <a:t>[4] Brownlee, J. (2021, January 21). </a:t>
            </a:r>
            <a:r>
              <a:rPr lang="en-US" sz="1100" i="1">
                <a:ea typeface="+mn-lt"/>
                <a:cs typeface="+mn-lt"/>
              </a:rPr>
              <a:t>Failure of classification accuracy for imbalanced class distributions</a:t>
            </a:r>
            <a:r>
              <a:rPr lang="en-US" sz="1100">
                <a:ea typeface="+mn-lt"/>
                <a:cs typeface="+mn-lt"/>
              </a:rPr>
              <a:t>. MachineLearningMastery.com. Retrieved December 10, 2022, from </a:t>
            </a:r>
            <a:r>
              <a:rPr lang="en-US" sz="1100">
                <a:ea typeface="+mn-lt"/>
                <a:cs typeface="+mn-lt"/>
                <a:hlinkClick r:id="rId2"/>
              </a:rPr>
              <a:t>https://machinelearningmastery.com/failure-of-accuracy-for-imbalanced-class-distributions/#:~:text=Classification%20accuracy%20is%20a%20metric,used%20for%20evaluating%20classifier%20models</a:t>
            </a:r>
            <a:r>
              <a:rPr lang="en-US" sz="1100">
                <a:ea typeface="+mn-lt"/>
                <a:cs typeface="+mn-lt"/>
              </a:rPr>
              <a:t>. </a:t>
            </a:r>
            <a:endParaRPr lang="en-US" sz="1100"/>
          </a:p>
          <a:p>
            <a:pPr>
              <a:buFont typeface="Calibri" panose="05000000000000000000" pitchFamily="2" charset="2"/>
              <a:buChar char=" "/>
            </a:pPr>
            <a:r>
              <a:rPr lang="en-US" sz="1100">
                <a:ea typeface="+mn-lt"/>
                <a:cs typeface="+mn-lt"/>
              </a:rPr>
              <a:t>[5] Shaukat, Z., Zulfiqar, A.A., Xiao, C. </a:t>
            </a:r>
            <a:r>
              <a:rPr lang="en-US" sz="1100" i="1">
                <a:ea typeface="+mn-lt"/>
                <a:cs typeface="+mn-lt"/>
              </a:rPr>
              <a:t>et al.</a:t>
            </a:r>
            <a:r>
              <a:rPr lang="en-US" sz="1100">
                <a:ea typeface="+mn-lt"/>
                <a:cs typeface="+mn-lt"/>
              </a:rPr>
              <a:t> Sentiment analysis on IMDB using lexicon and neural networks. </a:t>
            </a:r>
            <a:r>
              <a:rPr lang="en-US" sz="1100" i="1">
                <a:ea typeface="+mn-lt"/>
                <a:cs typeface="+mn-lt"/>
              </a:rPr>
              <a:t>SN Appl. Sci.</a:t>
            </a:r>
            <a:r>
              <a:rPr lang="en-US" sz="1100">
                <a:ea typeface="+mn-lt"/>
                <a:cs typeface="+mn-lt"/>
              </a:rPr>
              <a:t> 2, 148 (2020). </a:t>
            </a:r>
            <a:r>
              <a:rPr lang="en-US" sz="1100">
                <a:ea typeface="+mn-lt"/>
                <a:cs typeface="+mn-lt"/>
                <a:hlinkClick r:id="rId3"/>
              </a:rPr>
              <a:t>https://doi.org/10.1007/s42452-019-1926-x</a:t>
            </a:r>
            <a:endParaRPr lang="en-US" sz="1100"/>
          </a:p>
          <a:p>
            <a:pPr marL="0" indent="0">
              <a:buNone/>
            </a:pPr>
            <a:r>
              <a:rPr lang="en-US" sz="1100">
                <a:ea typeface="+mn-lt"/>
                <a:cs typeface="+mn-lt"/>
              </a:rPr>
              <a:t>   [6]  Kumar, H. M., Harish, B. S., &amp; Darshan, H. K. (2019). Sentiment Analysis on IMDb Movie Reviews Using Hybrid Feature Extraction Method. </a:t>
            </a:r>
            <a:r>
              <a:rPr lang="en-US" sz="1100" i="1">
                <a:ea typeface="+mn-lt"/>
                <a:cs typeface="+mn-lt"/>
              </a:rPr>
              <a:t>International Journal of Interactive Multimedia &amp; Artificial Intelligence</a:t>
            </a:r>
            <a:r>
              <a:rPr lang="en-US" sz="1100">
                <a:ea typeface="+mn-lt"/>
                <a:cs typeface="+mn-lt"/>
              </a:rPr>
              <a:t>, </a:t>
            </a:r>
            <a:r>
              <a:rPr lang="en-US" sz="1100" i="1">
                <a:ea typeface="+mn-lt"/>
                <a:cs typeface="+mn-lt"/>
              </a:rPr>
              <a:t>5</a:t>
            </a:r>
            <a:r>
              <a:rPr lang="en-US" sz="1100">
                <a:ea typeface="+mn-lt"/>
                <a:cs typeface="+mn-lt"/>
              </a:rPr>
              <a:t>(5).</a:t>
            </a:r>
            <a:endParaRPr lang="en-US" sz="1100"/>
          </a:p>
          <a:p>
            <a:pPr marL="0" indent="0">
              <a:buNone/>
            </a:pPr>
            <a:br>
              <a:rPr lang="en-US"/>
            </a:br>
            <a:endParaRPr lang="en-US" sz="1100"/>
          </a:p>
        </p:txBody>
      </p:sp>
    </p:spTree>
    <p:extLst>
      <p:ext uri="{BB962C8B-B14F-4D97-AF65-F5344CB8AC3E}">
        <p14:creationId xmlns:p14="http://schemas.microsoft.com/office/powerpoint/2010/main" val="1734985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sz="4800" b="1">
                <a:latin typeface="Franklin Gothic Book"/>
                <a:cs typeface="Times New Roman"/>
              </a:rPr>
              <a:t>Introduction</a:t>
            </a:r>
          </a:p>
        </p:txBody>
      </p:sp>
      <p:sp>
        <p:nvSpPr>
          <p:cNvPr id="5" name="Content Placeholder 4">
            <a:extLst>
              <a:ext uri="{FF2B5EF4-FFF2-40B4-BE49-F238E27FC236}">
                <a16:creationId xmlns:a16="http://schemas.microsoft.com/office/drawing/2014/main" id="{0E584360-E836-3EA7-0C5E-1FEB8782F478}"/>
              </a:ext>
            </a:extLst>
          </p:cNvPr>
          <p:cNvSpPr>
            <a:spLocks noGrp="1"/>
          </p:cNvSpPr>
          <p:nvPr>
            <p:ph idx="1"/>
          </p:nvPr>
        </p:nvSpPr>
        <p:spPr/>
        <p:txBody>
          <a:bodyPr vert="horz" lIns="0" tIns="45720" rIns="0" bIns="45720" rtlCol="0" anchor="t">
            <a:normAutofit lnSpcReduction="10000"/>
          </a:bodyPr>
          <a:lstStyle/>
          <a:p>
            <a:pPr>
              <a:buFont typeface="Wingdings" panose="05000000000000000000" pitchFamily="2" charset="2"/>
              <a:buChar char="§"/>
            </a:pPr>
            <a:r>
              <a:rPr lang="en-US" sz="2000">
                <a:latin typeface="Times New Roman"/>
                <a:ea typeface="+mn-lt"/>
                <a:cs typeface="+mn-lt"/>
              </a:rPr>
              <a:t> IMDB is one of the most popular websites for movie watchers to review the movies.</a:t>
            </a:r>
          </a:p>
          <a:p>
            <a:pPr>
              <a:buFont typeface="Wingdings" panose="05000000000000000000" pitchFamily="2" charset="2"/>
              <a:buChar char="§"/>
            </a:pPr>
            <a:r>
              <a:rPr lang="en-US" sz="2000">
                <a:latin typeface="Times New Roman"/>
                <a:ea typeface="+mn-lt"/>
                <a:cs typeface="+mn-lt"/>
              </a:rPr>
              <a:t>The success or failure of a movie largely depends on the audience reviews.</a:t>
            </a:r>
          </a:p>
          <a:p>
            <a:pPr>
              <a:buFont typeface="Wingdings" panose="05000000000000000000" pitchFamily="2" charset="2"/>
              <a:buChar char="§"/>
            </a:pPr>
            <a:r>
              <a:rPr lang="en-US" sz="2000">
                <a:latin typeface="Times New Roman"/>
                <a:ea typeface="+mn-lt"/>
                <a:cs typeface="+mn-lt"/>
              </a:rPr>
              <a:t>Sentiment analysis is a process in which the textual data is interpreted to understand the underlying emotion.</a:t>
            </a:r>
          </a:p>
          <a:p>
            <a:pPr>
              <a:buFont typeface="Wingdings" panose="05000000000000000000" pitchFamily="2" charset="2"/>
              <a:buChar char="§"/>
            </a:pPr>
            <a:r>
              <a:rPr lang="en-US" sz="2000">
                <a:latin typeface="Times New Roman"/>
                <a:ea typeface="+mn-lt"/>
                <a:cs typeface="+mn-lt"/>
              </a:rPr>
              <a:t>Many companies that deal with massive amounts of textual data are reaping the benefits of sentiment analysis to understand the concerns of customers, performing market research, and overall sentiment of users regarding the products or services offered.</a:t>
            </a:r>
          </a:p>
          <a:p>
            <a:pPr>
              <a:buFont typeface="Wingdings" panose="05000000000000000000" pitchFamily="2" charset="2"/>
              <a:buChar char="§"/>
            </a:pPr>
            <a:r>
              <a:rPr lang="en-US" sz="2000">
                <a:latin typeface="Times New Roman"/>
                <a:ea typeface="+mn-lt"/>
                <a:cs typeface="+mn-lt"/>
              </a:rPr>
              <a:t>The objective of this project is to perform sentiment analysis utilizing NLP techniques on IMDB movie reviews dataset to classify the data into positive or negative outcomes</a:t>
            </a:r>
          </a:p>
        </p:txBody>
      </p:sp>
    </p:spTree>
    <p:extLst>
      <p:ext uri="{BB962C8B-B14F-4D97-AF65-F5344CB8AC3E}">
        <p14:creationId xmlns:p14="http://schemas.microsoft.com/office/powerpoint/2010/main" val="2869595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sz="4800" b="1">
                <a:latin typeface="Franklin Gothic Book"/>
                <a:cs typeface="Times New Roman"/>
              </a:rPr>
              <a:t>Objective</a:t>
            </a:r>
          </a:p>
        </p:txBody>
      </p:sp>
      <p:sp>
        <p:nvSpPr>
          <p:cNvPr id="5" name="Content Placeholder 4">
            <a:extLst>
              <a:ext uri="{FF2B5EF4-FFF2-40B4-BE49-F238E27FC236}">
                <a16:creationId xmlns:a16="http://schemas.microsoft.com/office/drawing/2014/main" id="{0E584360-E836-3EA7-0C5E-1FEB8782F478}"/>
              </a:ext>
            </a:extLst>
          </p:cNvPr>
          <p:cNvSpPr>
            <a:spLocks noGrp="1"/>
          </p:cNvSpPr>
          <p:nvPr>
            <p:ph idx="1"/>
          </p:nvPr>
        </p:nvSpPr>
        <p:spPr/>
        <p:txBody>
          <a:bodyPr vert="horz" lIns="0" tIns="45720" rIns="0" bIns="45720" rtlCol="0" anchor="t">
            <a:normAutofit/>
          </a:bodyPr>
          <a:lstStyle/>
          <a:p>
            <a:pPr algn="just">
              <a:buFont typeface="Wingdings" panose="05000000000000000000" pitchFamily="2" charset="2"/>
              <a:buChar char="§"/>
            </a:pPr>
            <a:r>
              <a:rPr lang="en-US">
                <a:ea typeface="+mn-lt"/>
                <a:cs typeface="+mn-lt"/>
              </a:rPr>
              <a:t>Utilize NLP techniques on IMDB movie reviews and classify the data into positive or negative outcomes. </a:t>
            </a:r>
            <a:endParaRPr lang="en-US"/>
          </a:p>
          <a:p>
            <a:pPr algn="just">
              <a:buFont typeface="Wingdings" panose="020F0502020204030204" pitchFamily="34" charset="0"/>
              <a:buChar char="§"/>
            </a:pPr>
            <a:r>
              <a:rPr lang="en-US">
                <a:ea typeface="+mn-lt"/>
                <a:cs typeface="+mn-lt"/>
              </a:rPr>
              <a:t>Use TF-IDF vectorizer to extract the most important features in the corpus. </a:t>
            </a:r>
          </a:p>
          <a:p>
            <a:pPr>
              <a:buFont typeface="Wingdings" panose="05000000000000000000" pitchFamily="2" charset="2"/>
              <a:buChar char="§"/>
            </a:pPr>
            <a:r>
              <a:rPr lang="en-US"/>
              <a:t> Classification algorithms – Logistic Regression, Decision Tree, KNN</a:t>
            </a:r>
          </a:p>
          <a:p>
            <a:pPr>
              <a:buFont typeface="Wingdings" panose="05000000000000000000" pitchFamily="2" charset="2"/>
              <a:buChar char="§"/>
            </a:pPr>
            <a:r>
              <a:rPr lang="en-US"/>
              <a:t>Evaluate models based on accuracy</a:t>
            </a:r>
            <a:br>
              <a:rPr lang="en-US"/>
            </a:br>
            <a:endParaRPr lang="en-US"/>
          </a:p>
        </p:txBody>
      </p:sp>
    </p:spTree>
    <p:extLst>
      <p:ext uri="{BB962C8B-B14F-4D97-AF65-F5344CB8AC3E}">
        <p14:creationId xmlns:p14="http://schemas.microsoft.com/office/powerpoint/2010/main" val="4105128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sz="4800" b="1">
                <a:latin typeface="Franklin Gothic Book"/>
                <a:cs typeface="Times New Roman"/>
              </a:rPr>
              <a:t>Dataset</a:t>
            </a:r>
          </a:p>
        </p:txBody>
      </p:sp>
      <p:cxnSp>
        <p:nvCxnSpPr>
          <p:cNvPr id="25" name="Straight Connector 24">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7">
            <a:extLst>
              <a:ext uri="{FF2B5EF4-FFF2-40B4-BE49-F238E27FC236}">
                <a16:creationId xmlns:a16="http://schemas.microsoft.com/office/drawing/2014/main" id="{263755D1-85E1-135E-78A9-98001A4F01EF}"/>
              </a:ext>
            </a:extLst>
          </p:cNvPr>
          <p:cNvSpPr>
            <a:spLocks noGrp="1"/>
          </p:cNvSpPr>
          <p:nvPr>
            <p:ph idx="1"/>
          </p:nvPr>
        </p:nvSpPr>
        <p:spPr>
          <a:xfrm>
            <a:off x="500380" y="2146301"/>
            <a:ext cx="6437367" cy="3760891"/>
          </a:xfrm>
        </p:spPr>
        <p:txBody>
          <a:bodyPr vert="horz" lIns="0" tIns="45720" rIns="0" bIns="45720" rtlCol="0" anchor="t">
            <a:normAutofit/>
          </a:bodyPr>
          <a:lstStyle/>
          <a:p>
            <a:pPr>
              <a:buFont typeface="Wingdings" panose="05000000000000000000" pitchFamily="2" charset="2"/>
              <a:buChar char="§"/>
            </a:pPr>
            <a:endParaRPr lang="en-US"/>
          </a:p>
          <a:p>
            <a:pPr marL="383540" lvl="1">
              <a:buFont typeface="Wingdings" panose="05000000000000000000" pitchFamily="2" charset="2"/>
              <a:buChar char="§"/>
            </a:pPr>
            <a:endParaRPr lang="en-US"/>
          </a:p>
          <a:p>
            <a:pPr marL="383540" lvl="1">
              <a:buFont typeface="Wingdings" panose="05000000000000000000" pitchFamily="2" charset="2"/>
              <a:buChar char="§"/>
            </a:pPr>
            <a:endParaRPr lang="en-US"/>
          </a:p>
        </p:txBody>
      </p:sp>
      <p:sp>
        <p:nvSpPr>
          <p:cNvPr id="27" name="Rectangle 26">
            <a:extLst>
              <a:ext uri="{FF2B5EF4-FFF2-40B4-BE49-F238E27FC236}">
                <a16:creationId xmlns:a16="http://schemas.microsoft.com/office/drawing/2014/main" id="{CB06839E-D8C3-4A74-BA2B-3B97E7B2C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descr="Table&#10;&#10;Description automatically generated">
            <a:extLst>
              <a:ext uri="{FF2B5EF4-FFF2-40B4-BE49-F238E27FC236}">
                <a16:creationId xmlns:a16="http://schemas.microsoft.com/office/drawing/2014/main" id="{E7B468E5-5AB7-393F-08E4-D5B8E7CDFEB9}"/>
              </a:ext>
            </a:extLst>
          </p:cNvPr>
          <p:cNvPicPr>
            <a:picLocks noChangeAspect="1"/>
          </p:cNvPicPr>
          <p:nvPr/>
        </p:nvPicPr>
        <p:blipFill>
          <a:blip r:embed="rId2"/>
          <a:stretch>
            <a:fillRect/>
          </a:stretch>
        </p:blipFill>
        <p:spPr>
          <a:xfrm>
            <a:off x="8086776" y="2123306"/>
            <a:ext cx="3235325" cy="3375025"/>
          </a:xfrm>
          <a:prstGeom prst="rect">
            <a:avLst/>
          </a:prstGeom>
        </p:spPr>
      </p:pic>
      <p:sp>
        <p:nvSpPr>
          <p:cNvPr id="5" name="TextBox 4">
            <a:extLst>
              <a:ext uri="{FF2B5EF4-FFF2-40B4-BE49-F238E27FC236}">
                <a16:creationId xmlns:a16="http://schemas.microsoft.com/office/drawing/2014/main" id="{ECD6AA9B-3A27-5800-C867-2F4B71580A0C}"/>
              </a:ext>
            </a:extLst>
          </p:cNvPr>
          <p:cNvSpPr txBox="1"/>
          <p:nvPr/>
        </p:nvSpPr>
        <p:spPr>
          <a:xfrm>
            <a:off x="1312606" y="2145481"/>
            <a:ext cx="6438900"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sz="2000">
                <a:latin typeface="Franklin Gothic Book"/>
                <a:ea typeface="+mn-lt"/>
                <a:cs typeface="+mn-lt"/>
              </a:rPr>
              <a:t>Data used for analysis is retrieved from Kaggle and contains movie reviews for about 50,000.</a:t>
            </a:r>
            <a:endParaRPr lang="en-US" sz="2000">
              <a:latin typeface="Franklin Gothic Book"/>
              <a:cs typeface="Times New Roman"/>
            </a:endParaRPr>
          </a:p>
          <a:p>
            <a:pPr marL="285750" indent="-285750">
              <a:buFont typeface="Wingdings"/>
              <a:buChar char="§"/>
            </a:pPr>
            <a:r>
              <a:rPr lang="en-US" sz="2000">
                <a:latin typeface="Franklin Gothic Book"/>
                <a:ea typeface="+mn-lt"/>
                <a:cs typeface="+mn-lt"/>
              </a:rPr>
              <a:t>The dataset contains two columns, text and label.</a:t>
            </a:r>
          </a:p>
          <a:p>
            <a:pPr marL="285750" indent="-285750">
              <a:buFont typeface="Wingdings"/>
              <a:buChar char="§"/>
            </a:pPr>
            <a:r>
              <a:rPr lang="en-US" sz="2000">
                <a:latin typeface="Franklin Gothic Book"/>
                <a:ea typeface="+mn-lt"/>
                <a:cs typeface="+mn-lt"/>
              </a:rPr>
              <a:t>The text column contains all the movie reviews.</a:t>
            </a:r>
            <a:endParaRPr lang="en-US" sz="2000">
              <a:latin typeface="Franklin Gothic Book"/>
              <a:cs typeface="Times New Roman"/>
            </a:endParaRPr>
          </a:p>
          <a:p>
            <a:pPr marL="285750" indent="-285750">
              <a:buFont typeface="Wingdings"/>
              <a:buChar char="§"/>
            </a:pPr>
            <a:r>
              <a:rPr lang="en-US" sz="2000">
                <a:latin typeface="Franklin Gothic Book"/>
                <a:ea typeface="+mn-lt"/>
                <a:cs typeface="+mn-lt"/>
              </a:rPr>
              <a:t>The label column contains 0 or 1.</a:t>
            </a:r>
            <a:endParaRPr lang="en-US" sz="2000">
              <a:latin typeface="Franklin Gothic Book"/>
              <a:cs typeface="Times New Roman"/>
            </a:endParaRPr>
          </a:p>
          <a:p>
            <a:pPr marL="285750" indent="-285750">
              <a:buFont typeface="Wingdings"/>
              <a:buChar char="§"/>
            </a:pPr>
            <a:endParaRPr lang="en-US">
              <a:latin typeface="Franklin Gothic Book"/>
              <a:cs typeface="Times New Roman"/>
            </a:endParaRPr>
          </a:p>
          <a:p>
            <a:endParaRPr lang="en-US"/>
          </a:p>
          <a:p>
            <a:pPr marL="285750" indent="-285750">
              <a:buFont typeface="Wingdings"/>
              <a:buChar char="q"/>
            </a:pPr>
            <a:endParaRPr lang="en-US"/>
          </a:p>
        </p:txBody>
      </p:sp>
    </p:spTree>
    <p:extLst>
      <p:ext uri="{BB962C8B-B14F-4D97-AF65-F5344CB8AC3E}">
        <p14:creationId xmlns:p14="http://schemas.microsoft.com/office/powerpoint/2010/main" val="3923001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1606E-6B69-81D6-0BC9-66F6F94EA9EF}"/>
              </a:ext>
            </a:extLst>
          </p:cNvPr>
          <p:cNvSpPr>
            <a:spLocks noGrp="1"/>
          </p:cNvSpPr>
          <p:nvPr>
            <p:ph type="title"/>
          </p:nvPr>
        </p:nvSpPr>
        <p:spPr/>
        <p:txBody>
          <a:bodyPr>
            <a:normAutofit/>
          </a:bodyPr>
          <a:lstStyle/>
          <a:p>
            <a:r>
              <a:rPr lang="en-US" sz="4800" b="1">
                <a:latin typeface="Franklin Gothic Book"/>
                <a:cs typeface="Times New Roman"/>
              </a:rPr>
              <a:t>Data Preprocessing</a:t>
            </a:r>
          </a:p>
        </p:txBody>
      </p:sp>
      <p:sp>
        <p:nvSpPr>
          <p:cNvPr id="3" name="Content Placeholder 2">
            <a:extLst>
              <a:ext uri="{FF2B5EF4-FFF2-40B4-BE49-F238E27FC236}">
                <a16:creationId xmlns:a16="http://schemas.microsoft.com/office/drawing/2014/main" id="{5E61BFD3-E000-D6C9-F71E-4DB87ADD66EC}"/>
              </a:ext>
            </a:extLst>
          </p:cNvPr>
          <p:cNvSpPr>
            <a:spLocks noGrp="1"/>
          </p:cNvSpPr>
          <p:nvPr>
            <p:ph idx="1"/>
          </p:nvPr>
        </p:nvSpPr>
        <p:spPr/>
        <p:txBody>
          <a:bodyPr vert="horz" lIns="0" tIns="45720" rIns="0" bIns="45720" rtlCol="0" anchor="t">
            <a:normAutofit/>
          </a:bodyPr>
          <a:lstStyle/>
          <a:p>
            <a:r>
              <a:rPr lang="en-US"/>
              <a:t>Steps implemented to process the data -</a:t>
            </a:r>
          </a:p>
          <a:p>
            <a:pPr>
              <a:buFont typeface="Wingdings" panose="020F0502020204030204" pitchFamily="34" charset="0"/>
              <a:buChar char="§"/>
            </a:pPr>
            <a:r>
              <a:rPr lang="en-US"/>
              <a:t>Tokenization</a:t>
            </a:r>
          </a:p>
          <a:p>
            <a:pPr>
              <a:buFont typeface="Wingdings" panose="020F0502020204030204" pitchFamily="34" charset="0"/>
              <a:buChar char="§"/>
            </a:pPr>
            <a:r>
              <a:rPr lang="en-US"/>
              <a:t>Stemming</a:t>
            </a:r>
          </a:p>
          <a:p>
            <a:pPr>
              <a:buFont typeface="Wingdings" panose="020F0502020204030204" pitchFamily="34" charset="0"/>
              <a:buChar char="§"/>
            </a:pPr>
            <a:r>
              <a:rPr lang="en-US"/>
              <a:t>Stop word removal</a:t>
            </a:r>
          </a:p>
        </p:txBody>
      </p:sp>
    </p:spTree>
    <p:extLst>
      <p:ext uri="{BB962C8B-B14F-4D97-AF65-F5344CB8AC3E}">
        <p14:creationId xmlns:p14="http://schemas.microsoft.com/office/powerpoint/2010/main" val="1026398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643468" y="643467"/>
            <a:ext cx="3073550" cy="5126203"/>
          </a:xfrm>
        </p:spPr>
        <p:txBody>
          <a:bodyPr vert="horz" lIns="91440" tIns="45720" rIns="91440" bIns="45720" rtlCol="0" anchor="ctr">
            <a:normAutofit/>
          </a:bodyPr>
          <a:lstStyle/>
          <a:p>
            <a:r>
              <a:rPr lang="en-US" sz="4800" b="1">
                <a:latin typeface="Franklin Gothic Book"/>
                <a:cs typeface="Times New Roman"/>
              </a:rPr>
              <a:t>Methods</a:t>
            </a:r>
            <a:endParaRPr lang="en-US"/>
          </a:p>
        </p:txBody>
      </p:sp>
      <p:cxnSp>
        <p:nvCxnSpPr>
          <p:cNvPr id="12" name="Straight Connector 11">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0E584360-E836-3EA7-0C5E-1FEB8782F478}"/>
              </a:ext>
            </a:extLst>
          </p:cNvPr>
          <p:cNvSpPr>
            <a:spLocks noGrp="1"/>
          </p:cNvSpPr>
          <p:nvPr>
            <p:ph idx="1"/>
          </p:nvPr>
        </p:nvSpPr>
        <p:spPr>
          <a:xfrm>
            <a:off x="4363786" y="621697"/>
            <a:ext cx="6791894" cy="5147973"/>
          </a:xfrm>
        </p:spPr>
        <p:txBody>
          <a:bodyPr anchor="ctr">
            <a:normAutofit/>
          </a:bodyPr>
          <a:lstStyle/>
          <a:p>
            <a:pPr>
              <a:buFont typeface="Wingdings" panose="05000000000000000000" pitchFamily="2" charset="2"/>
              <a:buChar char="§"/>
            </a:pPr>
            <a:r>
              <a:rPr lang="en-US"/>
              <a:t>Exploratory Data Analysis</a:t>
            </a:r>
          </a:p>
          <a:p>
            <a:pPr>
              <a:buFont typeface="Wingdings" panose="05000000000000000000" pitchFamily="2" charset="2"/>
              <a:buChar char="§"/>
            </a:pPr>
            <a:r>
              <a:rPr lang="en-US"/>
              <a:t>Classification models</a:t>
            </a:r>
          </a:p>
          <a:p>
            <a:pPr marL="383540" lvl="1">
              <a:buFont typeface="Wingdings" panose="05000000000000000000" pitchFamily="2" charset="2"/>
              <a:buChar char="§"/>
            </a:pPr>
            <a:r>
              <a:rPr lang="en-US"/>
              <a:t>Logistic Regression</a:t>
            </a:r>
          </a:p>
          <a:p>
            <a:pPr marL="383540" lvl="1">
              <a:buFont typeface="Wingdings" panose="05000000000000000000" pitchFamily="2" charset="2"/>
              <a:buChar char="§"/>
            </a:pPr>
            <a:r>
              <a:rPr lang="en-US"/>
              <a:t>Decision Tree</a:t>
            </a:r>
          </a:p>
          <a:p>
            <a:pPr marL="383540" lvl="1">
              <a:buFont typeface="Wingdings" panose="05000000000000000000" pitchFamily="2" charset="2"/>
              <a:buChar char="§"/>
            </a:pPr>
            <a:r>
              <a:rPr lang="en-US"/>
              <a:t>K-Nearest Neighbors</a:t>
            </a:r>
          </a:p>
        </p:txBody>
      </p:sp>
      <p:sp>
        <p:nvSpPr>
          <p:cNvPr id="14" name="Rectangle 13">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25473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8E5EB-CCCF-72C1-8A8F-12193562C762}"/>
              </a:ext>
            </a:extLst>
          </p:cNvPr>
          <p:cNvSpPr>
            <a:spLocks noGrp="1"/>
          </p:cNvSpPr>
          <p:nvPr>
            <p:ph type="title"/>
          </p:nvPr>
        </p:nvSpPr>
        <p:spPr>
          <a:xfrm>
            <a:off x="878911" y="643468"/>
            <a:ext cx="3177847" cy="1674180"/>
          </a:xfrm>
        </p:spPr>
        <p:txBody>
          <a:bodyPr>
            <a:noAutofit/>
          </a:bodyPr>
          <a:lstStyle/>
          <a:p>
            <a:r>
              <a:rPr lang="en-US" sz="3600" b="1">
                <a:latin typeface="Franklin Gothic Book"/>
                <a:cs typeface="Times New Roman"/>
              </a:rPr>
              <a:t>Distribution of text length</a:t>
            </a:r>
            <a:endParaRPr lang="en-US" sz="3600">
              <a:latin typeface="Franklin Gothic Book"/>
            </a:endParaRPr>
          </a:p>
        </p:txBody>
      </p:sp>
      <p:cxnSp>
        <p:nvCxnSpPr>
          <p:cNvPr id="13" name="Straight Connector 12">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5B59F2CE-CF31-15C6-B912-BF246BC29862}"/>
              </a:ext>
            </a:extLst>
          </p:cNvPr>
          <p:cNvSpPr>
            <a:spLocks noGrp="1"/>
          </p:cNvSpPr>
          <p:nvPr>
            <p:ph idx="1"/>
          </p:nvPr>
        </p:nvSpPr>
        <p:spPr>
          <a:xfrm>
            <a:off x="858064" y="2639380"/>
            <a:ext cx="3205049" cy="3229714"/>
          </a:xfrm>
        </p:spPr>
        <p:txBody>
          <a:bodyPr vert="horz" lIns="0" tIns="45720" rIns="0" bIns="45720" rtlCol="0" anchor="t">
            <a:normAutofit/>
          </a:bodyPr>
          <a:lstStyle/>
          <a:p>
            <a:r>
              <a:rPr lang="en-US"/>
              <a:t>Fewer reviews have word count over 2000</a:t>
            </a:r>
          </a:p>
        </p:txBody>
      </p:sp>
      <p:pic>
        <p:nvPicPr>
          <p:cNvPr id="4" name="Picture 4" descr="Chart, histogram&#10;&#10;Description automatically generated">
            <a:extLst>
              <a:ext uri="{FF2B5EF4-FFF2-40B4-BE49-F238E27FC236}">
                <a16:creationId xmlns:a16="http://schemas.microsoft.com/office/drawing/2014/main" id="{0032FD5B-B8C9-FBC5-1D29-285E2CB71D86}"/>
              </a:ext>
            </a:extLst>
          </p:cNvPr>
          <p:cNvPicPr>
            <a:picLocks noChangeAspect="1"/>
          </p:cNvPicPr>
          <p:nvPr/>
        </p:nvPicPr>
        <p:blipFill>
          <a:blip r:embed="rId2"/>
          <a:stretch>
            <a:fillRect/>
          </a:stretch>
        </p:blipFill>
        <p:spPr>
          <a:xfrm>
            <a:off x="4653447" y="1154046"/>
            <a:ext cx="6892560" cy="4204461"/>
          </a:xfrm>
          <a:prstGeom prst="rect">
            <a:avLst/>
          </a:prstGeom>
        </p:spPr>
      </p:pic>
      <p:sp>
        <p:nvSpPr>
          <p:cNvPr id="15" name="Rectangle 14">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50376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8E5EB-CCCF-72C1-8A8F-12193562C762}"/>
              </a:ext>
            </a:extLst>
          </p:cNvPr>
          <p:cNvSpPr>
            <a:spLocks noGrp="1"/>
          </p:cNvSpPr>
          <p:nvPr>
            <p:ph type="title"/>
          </p:nvPr>
        </p:nvSpPr>
        <p:spPr>
          <a:xfrm>
            <a:off x="870718" y="643468"/>
            <a:ext cx="3546556" cy="1674180"/>
          </a:xfrm>
        </p:spPr>
        <p:txBody>
          <a:bodyPr>
            <a:noAutofit/>
          </a:bodyPr>
          <a:lstStyle/>
          <a:p>
            <a:r>
              <a:rPr lang="en-US" sz="3600" b="1">
                <a:latin typeface="Franklin Gothic Book"/>
                <a:cs typeface="Times New Roman"/>
              </a:rPr>
              <a:t>Word Cloud of Positive Words</a:t>
            </a:r>
            <a:endParaRPr lang="en-US" sz="3600">
              <a:latin typeface="Franklin Gothic Book"/>
            </a:endParaRPr>
          </a:p>
        </p:txBody>
      </p:sp>
      <p:cxnSp>
        <p:nvCxnSpPr>
          <p:cNvPr id="22" name="Straight Connector 21">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5B59F2CE-CF31-15C6-B912-BF246BC29862}"/>
              </a:ext>
            </a:extLst>
          </p:cNvPr>
          <p:cNvSpPr>
            <a:spLocks noGrp="1"/>
          </p:cNvSpPr>
          <p:nvPr>
            <p:ph idx="1"/>
          </p:nvPr>
        </p:nvSpPr>
        <p:spPr>
          <a:xfrm>
            <a:off x="858064" y="2639380"/>
            <a:ext cx="3205049" cy="3229714"/>
          </a:xfrm>
        </p:spPr>
        <p:txBody>
          <a:bodyPr vert="horz" lIns="0" tIns="45720" rIns="0" bIns="45720" rtlCol="0" anchor="t">
            <a:normAutofit/>
          </a:bodyPr>
          <a:lstStyle/>
          <a:p>
            <a:r>
              <a:rPr lang="en-US"/>
              <a:t>Words like one, like, time, character, make etc., are most common words in reviews with positive sentiment</a:t>
            </a:r>
          </a:p>
        </p:txBody>
      </p:sp>
      <p:pic>
        <p:nvPicPr>
          <p:cNvPr id="3" name="Picture 4" descr="A picture containing text&#10;&#10;Description automatically generated">
            <a:extLst>
              <a:ext uri="{FF2B5EF4-FFF2-40B4-BE49-F238E27FC236}">
                <a16:creationId xmlns:a16="http://schemas.microsoft.com/office/drawing/2014/main" id="{3880E949-C639-FFAF-F0F4-D039670967D2}"/>
              </a:ext>
            </a:extLst>
          </p:cNvPr>
          <p:cNvPicPr>
            <a:picLocks noChangeAspect="1"/>
          </p:cNvPicPr>
          <p:nvPr/>
        </p:nvPicPr>
        <p:blipFill>
          <a:blip r:embed="rId2"/>
          <a:stretch>
            <a:fillRect/>
          </a:stretch>
        </p:blipFill>
        <p:spPr>
          <a:xfrm>
            <a:off x="4653447" y="1705450"/>
            <a:ext cx="6892560" cy="3101652"/>
          </a:xfrm>
          <a:prstGeom prst="rect">
            <a:avLst/>
          </a:prstGeom>
        </p:spPr>
      </p:pic>
      <p:sp>
        <p:nvSpPr>
          <p:cNvPr id="24" name="Rectangle 23">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48422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8E5EB-CCCF-72C1-8A8F-12193562C762}"/>
              </a:ext>
            </a:extLst>
          </p:cNvPr>
          <p:cNvSpPr>
            <a:spLocks noGrp="1"/>
          </p:cNvSpPr>
          <p:nvPr>
            <p:ph type="title"/>
          </p:nvPr>
        </p:nvSpPr>
        <p:spPr>
          <a:xfrm>
            <a:off x="802711" y="643468"/>
            <a:ext cx="4079547" cy="1674180"/>
          </a:xfrm>
        </p:spPr>
        <p:txBody>
          <a:bodyPr>
            <a:normAutofit/>
          </a:bodyPr>
          <a:lstStyle/>
          <a:p>
            <a:r>
              <a:rPr lang="en-US" sz="3600" b="1">
                <a:latin typeface="Franklin Gothic Book"/>
                <a:cs typeface="Times New Roman"/>
              </a:rPr>
              <a:t>Word Cloud of Negative Words</a:t>
            </a:r>
            <a:endParaRPr lang="en-US" sz="3600" b="1">
              <a:latin typeface="Franklin Gothic Book"/>
            </a:endParaRPr>
          </a:p>
        </p:txBody>
      </p:sp>
      <p:cxnSp>
        <p:nvCxnSpPr>
          <p:cNvPr id="31" name="Straight Connector 30">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5B59F2CE-CF31-15C6-B912-BF246BC29862}"/>
              </a:ext>
            </a:extLst>
          </p:cNvPr>
          <p:cNvSpPr>
            <a:spLocks noGrp="1"/>
          </p:cNvSpPr>
          <p:nvPr>
            <p:ph idx="1"/>
          </p:nvPr>
        </p:nvSpPr>
        <p:spPr>
          <a:xfrm>
            <a:off x="858064" y="2639380"/>
            <a:ext cx="3205049" cy="3229714"/>
          </a:xfrm>
        </p:spPr>
        <p:txBody>
          <a:bodyPr vert="horz" lIns="0" tIns="45720" rIns="0" bIns="45720" rtlCol="0" anchor="t">
            <a:normAutofit/>
          </a:bodyPr>
          <a:lstStyle/>
          <a:p>
            <a:r>
              <a:rPr lang="en-US"/>
              <a:t>Words like one, make, even, like, would etc., are most common words in reviews with negative sentiment</a:t>
            </a:r>
          </a:p>
        </p:txBody>
      </p:sp>
      <p:pic>
        <p:nvPicPr>
          <p:cNvPr id="4" name="Picture 4" descr="A picture containing text&#10;&#10;Description automatically generated">
            <a:extLst>
              <a:ext uri="{FF2B5EF4-FFF2-40B4-BE49-F238E27FC236}">
                <a16:creationId xmlns:a16="http://schemas.microsoft.com/office/drawing/2014/main" id="{24D19A4C-2710-80C7-0076-6370A3224CC6}"/>
              </a:ext>
            </a:extLst>
          </p:cNvPr>
          <p:cNvPicPr>
            <a:picLocks noChangeAspect="1"/>
          </p:cNvPicPr>
          <p:nvPr/>
        </p:nvPicPr>
        <p:blipFill>
          <a:blip r:embed="rId2"/>
          <a:stretch>
            <a:fillRect/>
          </a:stretch>
        </p:blipFill>
        <p:spPr>
          <a:xfrm>
            <a:off x="4653447" y="1627909"/>
            <a:ext cx="6892560" cy="3256734"/>
          </a:xfrm>
          <a:prstGeom prst="rect">
            <a:avLst/>
          </a:prstGeom>
        </p:spPr>
      </p:pic>
      <p:sp>
        <p:nvSpPr>
          <p:cNvPr id="33" name="Rectangle 32">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3597630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D4CA2AD6B68E4B99DDA1A08CFAAB6A" ma:contentTypeVersion="2" ma:contentTypeDescription="Create a new document." ma:contentTypeScope="" ma:versionID="b830caa8b029fa37fd0df0cf5c345485">
  <xsd:schema xmlns:xsd="http://www.w3.org/2001/XMLSchema" xmlns:xs="http://www.w3.org/2001/XMLSchema" xmlns:p="http://schemas.microsoft.com/office/2006/metadata/properties" xmlns:ns3="72483bbb-903a-4bd0-939f-617703d0b18c" targetNamespace="http://schemas.microsoft.com/office/2006/metadata/properties" ma:root="true" ma:fieldsID="bb78e6cdb955a00a97114cd8961474da" ns3:_="">
    <xsd:import namespace="72483bbb-903a-4bd0-939f-617703d0b18c"/>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483bbb-903a-4bd0-939f-617703d0b1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9190A5-1ED1-442D-909E-52F91EFAFBEA}">
  <ds:schemaRefs>
    <ds:schemaRef ds:uri="72483bbb-903a-4bd0-939f-617703d0b1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03EEFF0-FB57-4CB4-8BFC-DF397689E2ED}">
  <ds:schemaRefs>
    <ds:schemaRef ds:uri="72483bbb-903a-4bd0-939f-617703d0b1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Statistics focus</Template>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1_RetrospectVTI</vt:lpstr>
      <vt:lpstr>IMDB REVIEWS SENTIMENT ANALYSIS</vt:lpstr>
      <vt:lpstr>Introduction</vt:lpstr>
      <vt:lpstr>Objective</vt:lpstr>
      <vt:lpstr>Dataset</vt:lpstr>
      <vt:lpstr>Data Preprocessing</vt:lpstr>
      <vt:lpstr>Methods</vt:lpstr>
      <vt:lpstr>Distribution of text length</vt:lpstr>
      <vt:lpstr>Word Cloud of Positive Words</vt:lpstr>
      <vt:lpstr>Word Cloud of Negative Words</vt:lpstr>
      <vt:lpstr>Most Frequent Positive words</vt:lpstr>
      <vt:lpstr>Most Frequent Negative words</vt:lpstr>
      <vt:lpstr>Logistic Regression</vt:lpstr>
      <vt:lpstr>Decision Tree</vt:lpstr>
      <vt:lpstr>K-Nearest Neighbors</vt:lpstr>
      <vt:lpstr>Conclusion</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 Presentation</dc:title>
  <dc:creator>Shubham Khaladkar</dc:creator>
  <cp:revision>2</cp:revision>
  <dcterms:created xsi:type="dcterms:W3CDTF">2022-11-20T00:16:19Z</dcterms:created>
  <dcterms:modified xsi:type="dcterms:W3CDTF">2023-04-01T19:45:16Z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0x0101008ED4CA2AD6B68E4B99DDA1A08CFAAB6A</vt:lpwstr>
  </property>
</Properties>
</file>